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72" r:id="rId3"/>
    <p:sldId id="257" r:id="rId4"/>
    <p:sldId id="271" r:id="rId5"/>
    <p:sldId id="270" r:id="rId6"/>
    <p:sldId id="267" r:id="rId7"/>
    <p:sldId id="278" r:id="rId8"/>
    <p:sldId id="274" r:id="rId9"/>
    <p:sldId id="268" r:id="rId10"/>
    <p:sldId id="276" r:id="rId11"/>
    <p:sldId id="262" r:id="rId12"/>
    <p:sldId id="269" r:id="rId13"/>
  </p:sldIdLst>
  <p:sldSz cx="9144000" cy="5143500" type="screen16x9"/>
  <p:notesSz cx="6858000" cy="9144000"/>
  <p:embeddedFontLst>
    <p:embeddedFont>
      <p:font typeface="Montserrat" panose="00000500000000000000" pitchFamily="2"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Roboto Black" panose="02000000000000000000" pitchFamily="2" charset="0"/>
      <p:bold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40">
          <p15:clr>
            <a:srgbClr val="9AA0A6"/>
          </p15:clr>
        </p15:guide>
        <p15:guide id="4" pos="5420">
          <p15:clr>
            <a:srgbClr val="9AA0A6"/>
          </p15:clr>
        </p15:guide>
        <p15:guide id="5" pos="454">
          <p15:clr>
            <a:srgbClr val="9AA0A6"/>
          </p15:clr>
        </p15:guide>
        <p15:guide id="6" orient="horz">
          <p15:clr>
            <a:srgbClr val="9AA0A6"/>
          </p15:clr>
        </p15:guide>
        <p15:guide id="7" orient="horz" pos="227">
          <p15:clr>
            <a:srgbClr val="9AA0A6"/>
          </p15:clr>
        </p15:guide>
        <p15:guide id="8" pos="567">
          <p15:clr>
            <a:srgbClr val="9AA0A6"/>
          </p15:clr>
        </p15:guide>
        <p15:guide id="9" orient="horz" pos="3013">
          <p15:clr>
            <a:srgbClr val="9AA0A6"/>
          </p15:clr>
        </p15:guide>
        <p15:guide id="10" orient="horz" pos="2838">
          <p15:clr>
            <a:srgbClr val="9AA0A6"/>
          </p15:clr>
        </p15:guide>
        <p15:guide id="11" pos="4033">
          <p15:clr>
            <a:srgbClr val="9AA0A6"/>
          </p15:clr>
        </p15:guide>
        <p15:guide id="12" pos="1260">
          <p15:clr>
            <a:srgbClr val="9AA0A6"/>
          </p15:clr>
        </p15:guide>
        <p15:guide id="13" pos="1953">
          <p15:clr>
            <a:srgbClr val="9AA0A6"/>
          </p15:clr>
        </p15:guide>
        <p15:guide id="14" pos="2647">
          <p15:clr>
            <a:srgbClr val="9AA0A6"/>
          </p15:clr>
        </p15:guide>
        <p15:guide id="15" pos="3340">
          <p15:clr>
            <a:srgbClr val="9AA0A6"/>
          </p15:clr>
        </p15:guide>
        <p15:guide id="16" pos="4727">
          <p15:clr>
            <a:srgbClr val="9AA0A6"/>
          </p15:clr>
        </p15:guide>
        <p15:guide id="17" orient="horz" pos="409">
          <p15:clr>
            <a:srgbClr val="9AA0A6"/>
          </p15:clr>
        </p15:guide>
        <p15:guide id="18" orient="horz" pos="323">
          <p15:clr>
            <a:srgbClr val="9AA0A6"/>
          </p15:clr>
        </p15:guide>
        <p15:guide id="19" pos="5302">
          <p15:clr>
            <a:srgbClr val="9AA0A6"/>
          </p15:clr>
        </p15:guide>
        <p15:guide id="20" orient="horz" pos="924">
          <p15:clr>
            <a:srgbClr val="9AA0A6"/>
          </p15:clr>
        </p15:guide>
        <p15:guide id="21" orient="horz" pos="737">
          <p15:clr>
            <a:srgbClr val="9AA0A6"/>
          </p15:clr>
        </p15:guide>
        <p15:guide id="22" pos="4252">
          <p15:clr>
            <a:srgbClr val="9AA0A6"/>
          </p15:clr>
        </p15:guide>
        <p15:guide id="23" orient="horz" pos="2220">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nHF9OLsR6D0QlPTRVb8w3WzY4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6F3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8D3F12-3B39-48F6-8ECE-8230B2DA330B}">
  <a:tblStyle styleId="{2C8D3F12-3B39-48F6-8ECE-8230B2DA330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504" y="126"/>
      </p:cViewPr>
      <p:guideLst>
        <p:guide orient="horz" pos="1620"/>
        <p:guide pos="2880"/>
        <p:guide pos="340"/>
        <p:guide pos="5420"/>
        <p:guide pos="454"/>
        <p:guide orient="horz"/>
        <p:guide orient="horz" pos="227"/>
        <p:guide pos="567"/>
        <p:guide orient="horz" pos="3013"/>
        <p:guide orient="horz" pos="2838"/>
        <p:guide pos="4033"/>
        <p:guide pos="1260"/>
        <p:guide pos="1953"/>
        <p:guide pos="2647"/>
        <p:guide pos="3340"/>
        <p:guide pos="4727"/>
        <p:guide orient="horz" pos="409"/>
        <p:guide orient="horz" pos="323"/>
        <p:guide pos="5302"/>
        <p:guide orient="horz" pos="924"/>
        <p:guide orient="horz" pos="737"/>
        <p:guide pos="4252"/>
        <p:guide orient="horz" pos="22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5"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1477B-8BA8-499C-972A-4F4D65C5C4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DDC127E0-1557-4F49-9272-B33820BDE550}">
      <dgm:prSet phldrT="[Testo]" phldr="0" custT="1"/>
      <dgm:spPr/>
      <dgm:t>
        <a:bodyPr/>
        <a:lstStyle/>
        <a:p>
          <a:r>
            <a:rPr lang="it-IT" sz="1100" dirty="0"/>
            <a:t>Autovelox approvato</a:t>
          </a:r>
        </a:p>
      </dgm:t>
    </dgm:pt>
    <dgm:pt modelId="{081CE7C3-153F-44EF-A01C-12FD76810037}" type="parTrans" cxnId="{54EA148E-966D-4787-A0FE-2DA9A073F750}">
      <dgm:prSet/>
      <dgm:spPr/>
      <dgm:t>
        <a:bodyPr/>
        <a:lstStyle/>
        <a:p>
          <a:endParaRPr lang="it-IT"/>
        </a:p>
      </dgm:t>
    </dgm:pt>
    <dgm:pt modelId="{4F413778-D8A6-470E-823A-FB4C6E767744}" type="sibTrans" cxnId="{54EA148E-966D-4787-A0FE-2DA9A073F750}">
      <dgm:prSet/>
      <dgm:spPr/>
      <dgm:t>
        <a:bodyPr/>
        <a:lstStyle/>
        <a:p>
          <a:endParaRPr lang="it-IT" dirty="0"/>
        </a:p>
      </dgm:t>
    </dgm:pt>
    <dgm:pt modelId="{364EBDD9-47EC-4CF2-881A-EDD9503350FC}">
      <dgm:prSet phldrT="[Testo]" custT="1"/>
      <dgm:spPr/>
      <dgm:t>
        <a:bodyPr/>
        <a:lstStyle/>
        <a:p>
          <a:pPr algn="ctr"/>
          <a:r>
            <a:rPr lang="it-IT" sz="1000" dirty="0"/>
            <a:t>Autovelox omologato</a:t>
          </a:r>
        </a:p>
      </dgm:t>
    </dgm:pt>
    <dgm:pt modelId="{D1E56376-26D5-4626-9787-2BBB2A7825C0}" type="sibTrans" cxnId="{998F6DFA-289A-4215-A745-D1F5BBC3B7C8}">
      <dgm:prSet/>
      <dgm:spPr/>
      <dgm:t>
        <a:bodyPr/>
        <a:lstStyle/>
        <a:p>
          <a:endParaRPr lang="it-IT"/>
        </a:p>
      </dgm:t>
    </dgm:pt>
    <dgm:pt modelId="{15184FF6-E358-4CF2-947F-AEFFC2E756AB}" type="parTrans" cxnId="{998F6DFA-289A-4215-A745-D1F5BBC3B7C8}">
      <dgm:prSet/>
      <dgm:spPr/>
      <dgm:t>
        <a:bodyPr/>
        <a:lstStyle/>
        <a:p>
          <a:endParaRPr lang="it-IT"/>
        </a:p>
      </dgm:t>
    </dgm:pt>
    <dgm:pt modelId="{93473A0C-D1F5-41D0-B8D0-CA6DE05D6A43}" type="pres">
      <dgm:prSet presAssocID="{8621477B-8BA8-499C-972A-4F4D65C5C479}" presName="Name0" presStyleCnt="0">
        <dgm:presLayoutVars>
          <dgm:dir/>
          <dgm:resizeHandles val="exact"/>
        </dgm:presLayoutVars>
      </dgm:prSet>
      <dgm:spPr/>
    </dgm:pt>
    <dgm:pt modelId="{7C16C35D-AE80-4D61-ACEA-C16904BF6E18}" type="pres">
      <dgm:prSet presAssocID="{DDC127E0-1557-4F49-9272-B33820BDE550}" presName="node" presStyleLbl="node1" presStyleIdx="0" presStyleCnt="2" custScaleX="56870" custLinFactNeighborX="-66" custLinFactNeighborY="-33895">
        <dgm:presLayoutVars>
          <dgm:bulletEnabled val="1"/>
        </dgm:presLayoutVars>
      </dgm:prSet>
      <dgm:spPr/>
    </dgm:pt>
    <dgm:pt modelId="{8F771222-D527-4FDC-B2E6-BEAF3AC925DB}" type="pres">
      <dgm:prSet presAssocID="{4F413778-D8A6-470E-823A-FB4C6E767744}" presName="sibTrans" presStyleLbl="sibTrans2D1" presStyleIdx="0" presStyleCnt="1" custScaleX="102225" custScaleY="60227" custLinFactX="100000" custLinFactNeighborX="107566" custLinFactNeighborY="-65569"/>
      <dgm:spPr/>
    </dgm:pt>
    <dgm:pt modelId="{423F8AE4-54D9-4BCD-A351-7EBBE7148035}" type="pres">
      <dgm:prSet presAssocID="{4F413778-D8A6-470E-823A-FB4C6E767744}" presName="connectorText" presStyleLbl="sibTrans2D1" presStyleIdx="0" presStyleCnt="1"/>
      <dgm:spPr/>
    </dgm:pt>
    <dgm:pt modelId="{9AFBD1E6-306A-4023-9273-7B7BAF28AE78}" type="pres">
      <dgm:prSet presAssocID="{364EBDD9-47EC-4CF2-881A-EDD9503350FC}" presName="node" presStyleLbl="node1" presStyleIdx="1" presStyleCnt="2" custScaleX="125395" custLinFactNeighborX="1842" custLinFactNeighborY="0">
        <dgm:presLayoutVars>
          <dgm:bulletEnabled val="1"/>
        </dgm:presLayoutVars>
      </dgm:prSet>
      <dgm:spPr/>
    </dgm:pt>
  </dgm:ptLst>
  <dgm:cxnLst>
    <dgm:cxn modelId="{F26E7805-EA33-4C89-89AC-8B5D41F4992B}" type="presOf" srcId="{8621477B-8BA8-499C-972A-4F4D65C5C479}" destId="{93473A0C-D1F5-41D0-B8D0-CA6DE05D6A43}" srcOrd="0" destOrd="0" presId="urn:microsoft.com/office/officeart/2005/8/layout/process1"/>
    <dgm:cxn modelId="{8B476B36-972F-427F-B2A9-D62CB2156D40}" type="presOf" srcId="{364EBDD9-47EC-4CF2-881A-EDD9503350FC}" destId="{9AFBD1E6-306A-4023-9273-7B7BAF28AE78}" srcOrd="0" destOrd="0" presId="urn:microsoft.com/office/officeart/2005/8/layout/process1"/>
    <dgm:cxn modelId="{A9C2517A-E953-4C68-B925-74C2D4D24FD8}" type="presOf" srcId="{DDC127E0-1557-4F49-9272-B33820BDE550}" destId="{7C16C35D-AE80-4D61-ACEA-C16904BF6E18}" srcOrd="0" destOrd="0" presId="urn:microsoft.com/office/officeart/2005/8/layout/process1"/>
    <dgm:cxn modelId="{73A27485-9808-4271-A2E4-EC6DEE656DC3}" type="presOf" srcId="{4F413778-D8A6-470E-823A-FB4C6E767744}" destId="{423F8AE4-54D9-4BCD-A351-7EBBE7148035}" srcOrd="1" destOrd="0" presId="urn:microsoft.com/office/officeart/2005/8/layout/process1"/>
    <dgm:cxn modelId="{54EA148E-966D-4787-A0FE-2DA9A073F750}" srcId="{8621477B-8BA8-499C-972A-4F4D65C5C479}" destId="{DDC127E0-1557-4F49-9272-B33820BDE550}" srcOrd="0" destOrd="0" parTransId="{081CE7C3-153F-44EF-A01C-12FD76810037}" sibTransId="{4F413778-D8A6-470E-823A-FB4C6E767744}"/>
    <dgm:cxn modelId="{4A9B9CBF-0D03-4846-833E-81144FC11669}" type="presOf" srcId="{4F413778-D8A6-470E-823A-FB4C6E767744}" destId="{8F771222-D527-4FDC-B2E6-BEAF3AC925DB}" srcOrd="0" destOrd="0" presId="urn:microsoft.com/office/officeart/2005/8/layout/process1"/>
    <dgm:cxn modelId="{998F6DFA-289A-4215-A745-D1F5BBC3B7C8}" srcId="{8621477B-8BA8-499C-972A-4F4D65C5C479}" destId="{364EBDD9-47EC-4CF2-881A-EDD9503350FC}" srcOrd="1" destOrd="0" parTransId="{15184FF6-E358-4CF2-947F-AEFFC2E756AB}" sibTransId="{D1E56376-26D5-4626-9787-2BBB2A7825C0}"/>
    <dgm:cxn modelId="{FDFB0666-17E6-475B-A361-7B101A78B84B}" type="presParOf" srcId="{93473A0C-D1F5-41D0-B8D0-CA6DE05D6A43}" destId="{7C16C35D-AE80-4D61-ACEA-C16904BF6E18}" srcOrd="0" destOrd="0" presId="urn:microsoft.com/office/officeart/2005/8/layout/process1"/>
    <dgm:cxn modelId="{2F132789-3A35-40EC-B519-56EB5DDDAD0B}" type="presParOf" srcId="{93473A0C-D1F5-41D0-B8D0-CA6DE05D6A43}" destId="{8F771222-D527-4FDC-B2E6-BEAF3AC925DB}" srcOrd="1" destOrd="0" presId="urn:microsoft.com/office/officeart/2005/8/layout/process1"/>
    <dgm:cxn modelId="{27DB7ED3-6908-4261-AE94-C60BD1B1D3E4}" type="presParOf" srcId="{8F771222-D527-4FDC-B2E6-BEAF3AC925DB}" destId="{423F8AE4-54D9-4BCD-A351-7EBBE7148035}" srcOrd="0" destOrd="0" presId="urn:microsoft.com/office/officeart/2005/8/layout/process1"/>
    <dgm:cxn modelId="{ABD074D2-95C0-4592-8FA0-A78239B28772}" type="presParOf" srcId="{93473A0C-D1F5-41D0-B8D0-CA6DE05D6A43}" destId="{9AFBD1E6-306A-4023-9273-7B7BAF28AE78}" srcOrd="2"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21477B-8BA8-499C-972A-4F4D65C5C4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93473A0C-D1F5-41D0-B8D0-CA6DE05D6A43}" type="pres">
      <dgm:prSet presAssocID="{8621477B-8BA8-499C-972A-4F4D65C5C479}" presName="Name0" presStyleCnt="0">
        <dgm:presLayoutVars>
          <dgm:dir/>
          <dgm:resizeHandles val="exact"/>
        </dgm:presLayoutVars>
      </dgm:prSet>
      <dgm:spPr/>
    </dgm:pt>
  </dgm:ptLst>
  <dgm:cxnLst>
    <dgm:cxn modelId="{F26E7805-EA33-4C89-89AC-8B5D41F4992B}" type="presOf" srcId="{8621477B-8BA8-499C-972A-4F4D65C5C479}" destId="{93473A0C-D1F5-41D0-B8D0-CA6DE05D6A43}" srcOrd="0"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21477B-8BA8-499C-972A-4F4D65C5C4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DDC127E0-1557-4F49-9272-B33820BDE550}">
      <dgm:prSet phldrT="[Testo]" phldr="0" custT="1"/>
      <dgm:spPr/>
      <dgm:t>
        <a:bodyPr/>
        <a:lstStyle/>
        <a:p>
          <a:r>
            <a:rPr lang="it-IT" sz="1100" dirty="0"/>
            <a:t>Autovelox omologato</a:t>
          </a:r>
        </a:p>
        <a:p>
          <a:endParaRPr lang="it-IT" sz="1100" dirty="0"/>
        </a:p>
        <a:p>
          <a:r>
            <a:rPr lang="it-IT" sz="1100" dirty="0"/>
            <a:t>Autovelox NON omologato</a:t>
          </a:r>
        </a:p>
      </dgm:t>
    </dgm:pt>
    <dgm:pt modelId="{081CE7C3-153F-44EF-A01C-12FD76810037}" type="parTrans" cxnId="{54EA148E-966D-4787-A0FE-2DA9A073F750}">
      <dgm:prSet/>
      <dgm:spPr/>
      <dgm:t>
        <a:bodyPr/>
        <a:lstStyle/>
        <a:p>
          <a:endParaRPr lang="it-IT"/>
        </a:p>
      </dgm:t>
    </dgm:pt>
    <dgm:pt modelId="{4F413778-D8A6-470E-823A-FB4C6E767744}" type="sibTrans" cxnId="{54EA148E-966D-4787-A0FE-2DA9A073F750}">
      <dgm:prSet/>
      <dgm:spPr/>
      <dgm:t>
        <a:bodyPr/>
        <a:lstStyle/>
        <a:p>
          <a:endParaRPr lang="it-IT" dirty="0"/>
        </a:p>
      </dgm:t>
    </dgm:pt>
    <dgm:pt modelId="{364EBDD9-47EC-4CF2-881A-EDD9503350FC}">
      <dgm:prSet phldrT="[Testo]" custT="1"/>
      <dgm:spPr/>
      <dgm:t>
        <a:bodyPr/>
        <a:lstStyle/>
        <a:p>
          <a:pPr algn="ctr"/>
          <a:endParaRPr lang="it-IT" sz="900" dirty="0">
            <a:sym typeface="Wingdings" panose="05000000000000000000" pitchFamily="2" charset="2"/>
          </a:endParaRPr>
        </a:p>
        <a:p>
          <a:pPr algn="ctr"/>
          <a:r>
            <a:rPr lang="it-IT" sz="900" dirty="0">
              <a:sym typeface="Wingdings" panose="05000000000000000000" pitchFamily="2" charset="2"/>
            </a:rPr>
            <a:t>il rilievo della velocità fa piena prova (fino a prova contraria sul corretto funzionamento)</a:t>
          </a:r>
        </a:p>
        <a:p>
          <a:pPr algn="ctr"/>
          <a:endParaRPr lang="it-IT" sz="900" dirty="0"/>
        </a:p>
        <a:p>
          <a:pPr algn="ctr"/>
          <a:endParaRPr lang="it-IT" sz="900" dirty="0">
            <a:sym typeface="Wingdings" panose="05000000000000000000" pitchFamily="2" charset="2"/>
          </a:endParaRPr>
        </a:p>
        <a:p>
          <a:pPr algn="ctr"/>
          <a:r>
            <a:rPr lang="it-IT" sz="900" dirty="0">
              <a:sym typeface="Wingdings" panose="05000000000000000000" pitchFamily="2" charset="2"/>
            </a:rPr>
            <a:t>La prova privilegiata non opera. </a:t>
          </a:r>
          <a:br>
            <a:rPr lang="it-IT" sz="900" dirty="0">
              <a:sym typeface="Wingdings" panose="05000000000000000000" pitchFamily="2" charset="2"/>
            </a:rPr>
          </a:br>
          <a:r>
            <a:rPr lang="it-IT" sz="900" dirty="0">
              <a:sym typeface="Wingdings" panose="05000000000000000000" pitchFamily="2" charset="2"/>
            </a:rPr>
            <a:t>Si applicano le regole generali sull’onere della prova</a:t>
          </a:r>
          <a:endParaRPr lang="it-IT" sz="900" dirty="0"/>
        </a:p>
        <a:p>
          <a:pPr algn="ctr"/>
          <a:endParaRPr lang="it-IT" sz="900" dirty="0"/>
        </a:p>
      </dgm:t>
    </dgm:pt>
    <dgm:pt modelId="{D1E56376-26D5-4626-9787-2BBB2A7825C0}" type="sibTrans" cxnId="{998F6DFA-289A-4215-A745-D1F5BBC3B7C8}">
      <dgm:prSet/>
      <dgm:spPr/>
      <dgm:t>
        <a:bodyPr/>
        <a:lstStyle/>
        <a:p>
          <a:endParaRPr lang="it-IT"/>
        </a:p>
      </dgm:t>
    </dgm:pt>
    <dgm:pt modelId="{15184FF6-E358-4CF2-947F-AEFFC2E756AB}" type="parTrans" cxnId="{998F6DFA-289A-4215-A745-D1F5BBC3B7C8}">
      <dgm:prSet/>
      <dgm:spPr/>
      <dgm:t>
        <a:bodyPr/>
        <a:lstStyle/>
        <a:p>
          <a:endParaRPr lang="it-IT"/>
        </a:p>
      </dgm:t>
    </dgm:pt>
    <dgm:pt modelId="{93473A0C-D1F5-41D0-B8D0-CA6DE05D6A43}" type="pres">
      <dgm:prSet presAssocID="{8621477B-8BA8-499C-972A-4F4D65C5C479}" presName="Name0" presStyleCnt="0">
        <dgm:presLayoutVars>
          <dgm:dir/>
          <dgm:resizeHandles val="exact"/>
        </dgm:presLayoutVars>
      </dgm:prSet>
      <dgm:spPr/>
    </dgm:pt>
    <dgm:pt modelId="{7C16C35D-AE80-4D61-ACEA-C16904BF6E18}" type="pres">
      <dgm:prSet presAssocID="{DDC127E0-1557-4F49-9272-B33820BDE550}" presName="node" presStyleLbl="node1" presStyleIdx="0" presStyleCnt="2" custScaleX="56870" custScaleY="151336" custLinFactNeighborX="2912">
        <dgm:presLayoutVars>
          <dgm:bulletEnabled val="1"/>
        </dgm:presLayoutVars>
      </dgm:prSet>
      <dgm:spPr/>
    </dgm:pt>
    <dgm:pt modelId="{8F771222-D527-4FDC-B2E6-BEAF3AC925DB}" type="pres">
      <dgm:prSet presAssocID="{4F413778-D8A6-470E-823A-FB4C6E767744}" presName="sibTrans" presStyleLbl="sibTrans2D1" presStyleIdx="0" presStyleCnt="1" custScaleX="102225" custScaleY="60227" custLinFactY="-2824" custLinFactNeighborX="154" custLinFactNeighborY="-100000"/>
      <dgm:spPr/>
    </dgm:pt>
    <dgm:pt modelId="{423F8AE4-54D9-4BCD-A351-7EBBE7148035}" type="pres">
      <dgm:prSet presAssocID="{4F413778-D8A6-470E-823A-FB4C6E767744}" presName="connectorText" presStyleLbl="sibTrans2D1" presStyleIdx="0" presStyleCnt="1"/>
      <dgm:spPr/>
    </dgm:pt>
    <dgm:pt modelId="{9AFBD1E6-306A-4023-9273-7B7BAF28AE78}" type="pres">
      <dgm:prSet presAssocID="{364EBDD9-47EC-4CF2-881A-EDD9503350FC}" presName="node" presStyleLbl="node1" presStyleIdx="1" presStyleCnt="2" custScaleX="125395" custScaleY="148284" custLinFactNeighborX="1842" custLinFactNeighborY="0">
        <dgm:presLayoutVars>
          <dgm:bulletEnabled val="1"/>
        </dgm:presLayoutVars>
      </dgm:prSet>
      <dgm:spPr/>
    </dgm:pt>
  </dgm:ptLst>
  <dgm:cxnLst>
    <dgm:cxn modelId="{F26E7805-EA33-4C89-89AC-8B5D41F4992B}" type="presOf" srcId="{8621477B-8BA8-499C-972A-4F4D65C5C479}" destId="{93473A0C-D1F5-41D0-B8D0-CA6DE05D6A43}" srcOrd="0" destOrd="0" presId="urn:microsoft.com/office/officeart/2005/8/layout/process1"/>
    <dgm:cxn modelId="{8B476B36-972F-427F-B2A9-D62CB2156D40}" type="presOf" srcId="{364EBDD9-47EC-4CF2-881A-EDD9503350FC}" destId="{9AFBD1E6-306A-4023-9273-7B7BAF28AE78}" srcOrd="0" destOrd="0" presId="urn:microsoft.com/office/officeart/2005/8/layout/process1"/>
    <dgm:cxn modelId="{A9C2517A-E953-4C68-B925-74C2D4D24FD8}" type="presOf" srcId="{DDC127E0-1557-4F49-9272-B33820BDE550}" destId="{7C16C35D-AE80-4D61-ACEA-C16904BF6E18}" srcOrd="0" destOrd="0" presId="urn:microsoft.com/office/officeart/2005/8/layout/process1"/>
    <dgm:cxn modelId="{73A27485-9808-4271-A2E4-EC6DEE656DC3}" type="presOf" srcId="{4F413778-D8A6-470E-823A-FB4C6E767744}" destId="{423F8AE4-54D9-4BCD-A351-7EBBE7148035}" srcOrd="1" destOrd="0" presId="urn:microsoft.com/office/officeart/2005/8/layout/process1"/>
    <dgm:cxn modelId="{54EA148E-966D-4787-A0FE-2DA9A073F750}" srcId="{8621477B-8BA8-499C-972A-4F4D65C5C479}" destId="{DDC127E0-1557-4F49-9272-B33820BDE550}" srcOrd="0" destOrd="0" parTransId="{081CE7C3-153F-44EF-A01C-12FD76810037}" sibTransId="{4F413778-D8A6-470E-823A-FB4C6E767744}"/>
    <dgm:cxn modelId="{4A9B9CBF-0D03-4846-833E-81144FC11669}" type="presOf" srcId="{4F413778-D8A6-470E-823A-FB4C6E767744}" destId="{8F771222-D527-4FDC-B2E6-BEAF3AC925DB}" srcOrd="0" destOrd="0" presId="urn:microsoft.com/office/officeart/2005/8/layout/process1"/>
    <dgm:cxn modelId="{998F6DFA-289A-4215-A745-D1F5BBC3B7C8}" srcId="{8621477B-8BA8-499C-972A-4F4D65C5C479}" destId="{364EBDD9-47EC-4CF2-881A-EDD9503350FC}" srcOrd="1" destOrd="0" parTransId="{15184FF6-E358-4CF2-947F-AEFFC2E756AB}" sibTransId="{D1E56376-26D5-4626-9787-2BBB2A7825C0}"/>
    <dgm:cxn modelId="{FDFB0666-17E6-475B-A361-7B101A78B84B}" type="presParOf" srcId="{93473A0C-D1F5-41D0-B8D0-CA6DE05D6A43}" destId="{7C16C35D-AE80-4D61-ACEA-C16904BF6E18}" srcOrd="0" destOrd="0" presId="urn:microsoft.com/office/officeart/2005/8/layout/process1"/>
    <dgm:cxn modelId="{2F132789-3A35-40EC-B519-56EB5DDDAD0B}" type="presParOf" srcId="{93473A0C-D1F5-41D0-B8D0-CA6DE05D6A43}" destId="{8F771222-D527-4FDC-B2E6-BEAF3AC925DB}" srcOrd="1" destOrd="0" presId="urn:microsoft.com/office/officeart/2005/8/layout/process1"/>
    <dgm:cxn modelId="{27DB7ED3-6908-4261-AE94-C60BD1B1D3E4}" type="presParOf" srcId="{8F771222-D527-4FDC-B2E6-BEAF3AC925DB}" destId="{423F8AE4-54D9-4BCD-A351-7EBBE7148035}" srcOrd="0" destOrd="0" presId="urn:microsoft.com/office/officeart/2005/8/layout/process1"/>
    <dgm:cxn modelId="{ABD074D2-95C0-4592-8FA0-A78239B28772}" type="presParOf" srcId="{93473A0C-D1F5-41D0-B8D0-CA6DE05D6A43}" destId="{9AFBD1E6-306A-4023-9273-7B7BAF28AE78}" srcOrd="2" destOrd="0" presId="urn:microsoft.com/office/officeart/2005/8/layout/process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870B8C-BF9E-430E-9EAD-A4C6B44BFC0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5ED3DBBA-8C62-489A-B853-885BA27032B2}">
      <dgm:prSet phldrT="[Testo]" phldr="0" custT="1"/>
      <dgm:spPr>
        <a:ln w="12700">
          <a:solidFill>
            <a:schemeClr val="bg1"/>
          </a:solidFill>
        </a:ln>
      </dgm:spPr>
      <dgm:t>
        <a:bodyPr/>
        <a:lstStyle/>
        <a:p>
          <a:r>
            <a:rPr lang="it-IT" sz="1400" dirty="0"/>
            <a:t>Assenza di omologazione</a:t>
          </a:r>
        </a:p>
      </dgm:t>
    </dgm:pt>
    <dgm:pt modelId="{A1C20C88-0DCB-4309-B987-9E788768A51E}" type="parTrans" cxnId="{C095735C-DBF7-424E-BB7B-CFF879634382}">
      <dgm:prSet/>
      <dgm:spPr/>
      <dgm:t>
        <a:bodyPr/>
        <a:lstStyle/>
        <a:p>
          <a:endParaRPr lang="it-IT"/>
        </a:p>
      </dgm:t>
    </dgm:pt>
    <dgm:pt modelId="{D3FA73E8-83BF-4C8F-8E57-F30770F0566A}" type="sibTrans" cxnId="{C095735C-DBF7-424E-BB7B-CFF879634382}">
      <dgm:prSet/>
      <dgm:spPr/>
      <dgm:t>
        <a:bodyPr/>
        <a:lstStyle/>
        <a:p>
          <a:endParaRPr lang="it-IT"/>
        </a:p>
      </dgm:t>
    </dgm:pt>
    <dgm:pt modelId="{587456CA-85BB-497D-8B80-FC728E982438}">
      <dgm:prSet phldrT="[Testo]" phldr="0" custT="1"/>
      <dgm:spPr>
        <a:ln w="12700">
          <a:solidFill>
            <a:schemeClr val="bg1"/>
          </a:solidFill>
        </a:ln>
      </dgm:spPr>
      <dgm:t>
        <a:bodyPr/>
        <a:lstStyle/>
        <a:p>
          <a:pPr algn="ctr"/>
          <a:r>
            <a:rPr lang="it-IT" sz="1100" dirty="0"/>
            <a:t>QUESTIONE DI LEGITTIMITA’ DELL’ACCERTAMENTO </a:t>
          </a:r>
        </a:p>
        <a:p>
          <a:pPr algn="ctr"/>
          <a:r>
            <a:rPr lang="it-IT" sz="1000" dirty="0"/>
            <a:t>(</a:t>
          </a:r>
          <a:r>
            <a:rPr lang="it-IT" sz="1000" dirty="0" err="1"/>
            <a:t>Cass.Civ</a:t>
          </a:r>
          <a:r>
            <a:rPr lang="it-IT" sz="1000" dirty="0"/>
            <a:t>. </a:t>
          </a:r>
          <a:r>
            <a:rPr lang="it-IT" sz="1000" dirty="0" err="1"/>
            <a:t>Ord</a:t>
          </a:r>
          <a:r>
            <a:rPr lang="it-IT" sz="1000" dirty="0"/>
            <a:t>. n. 10505/2024)</a:t>
          </a:r>
        </a:p>
      </dgm:t>
    </dgm:pt>
    <dgm:pt modelId="{AAF86FAC-400E-4FB2-9929-01843A978553}" type="parTrans" cxnId="{97B2E0BC-CC1B-4150-855D-25FEF70D8992}">
      <dgm:prSet/>
      <dgm:spPr/>
      <dgm:t>
        <a:bodyPr/>
        <a:lstStyle/>
        <a:p>
          <a:endParaRPr lang="it-IT"/>
        </a:p>
      </dgm:t>
    </dgm:pt>
    <dgm:pt modelId="{315DF26F-F7E6-4B9D-884C-DB7F27A026FF}" type="sibTrans" cxnId="{97B2E0BC-CC1B-4150-855D-25FEF70D8992}">
      <dgm:prSet/>
      <dgm:spPr/>
      <dgm:t>
        <a:bodyPr/>
        <a:lstStyle/>
        <a:p>
          <a:endParaRPr lang="it-IT"/>
        </a:p>
      </dgm:t>
    </dgm:pt>
    <dgm:pt modelId="{A073B575-7EA2-402B-A338-2794836F6C3C}">
      <dgm:prSet phldrT="[Testo]" phldr="0" custT="1"/>
      <dgm:spPr>
        <a:ln w="12700">
          <a:solidFill>
            <a:schemeClr val="bg1"/>
          </a:solidFill>
        </a:ln>
      </dgm:spPr>
      <dgm:t>
        <a:bodyPr/>
        <a:lstStyle/>
        <a:p>
          <a:pPr algn="ctr"/>
          <a:r>
            <a:rPr lang="it-IT" sz="1100" dirty="0"/>
            <a:t>QUESTIONE DI </a:t>
          </a:r>
        </a:p>
        <a:p>
          <a:pPr algn="ctr"/>
          <a:r>
            <a:rPr lang="it-IT" sz="1100" dirty="0"/>
            <a:t>PROVA               </a:t>
          </a:r>
        </a:p>
        <a:p>
          <a:pPr algn="ctr"/>
          <a:r>
            <a:rPr lang="it-IT" sz="1100" dirty="0"/>
            <a:t>(</a:t>
          </a:r>
          <a:r>
            <a:rPr lang="it-IT" sz="1100" dirty="0" err="1"/>
            <a:t>Trib</a:t>
          </a:r>
          <a:r>
            <a:rPr lang="it-IT" sz="1100" dirty="0"/>
            <a:t>. Bologna n. 1816/2025, Cort. Cost. </a:t>
          </a:r>
          <a:r>
            <a:rPr lang="it-IT" sz="1100" dirty="0" err="1"/>
            <a:t>sent</a:t>
          </a:r>
          <a:r>
            <a:rPr lang="it-IT" sz="1100" dirty="0"/>
            <a:t>. 113/2015)</a:t>
          </a:r>
        </a:p>
      </dgm:t>
    </dgm:pt>
    <dgm:pt modelId="{6314FC70-DA99-4620-8C29-81EFB221ADF4}" type="parTrans" cxnId="{04DE33FA-BBA7-4A5E-83FF-B59E7699EA6C}">
      <dgm:prSet/>
      <dgm:spPr/>
      <dgm:t>
        <a:bodyPr/>
        <a:lstStyle/>
        <a:p>
          <a:endParaRPr lang="it-IT"/>
        </a:p>
      </dgm:t>
    </dgm:pt>
    <dgm:pt modelId="{D71DBD47-424A-4992-82F8-6C00CC6C48BD}" type="sibTrans" cxnId="{04DE33FA-BBA7-4A5E-83FF-B59E7699EA6C}">
      <dgm:prSet/>
      <dgm:spPr/>
      <dgm:t>
        <a:bodyPr/>
        <a:lstStyle/>
        <a:p>
          <a:endParaRPr lang="it-IT"/>
        </a:p>
      </dgm:t>
    </dgm:pt>
    <dgm:pt modelId="{B0F04B60-55A4-4503-BA42-2B1665333FD0}">
      <dgm:prSet phldrT="[Testo]" phldr="0" custT="1"/>
      <dgm:spPr>
        <a:ln>
          <a:solidFill>
            <a:srgbClr val="FF0000"/>
          </a:solidFill>
        </a:ln>
      </dgm:spPr>
      <dgm:t>
        <a:bodyPr/>
        <a:lstStyle/>
        <a:p>
          <a:r>
            <a:rPr lang="it-IT" sz="1100" dirty="0"/>
            <a:t>QUESTIONE DI </a:t>
          </a:r>
        </a:p>
        <a:p>
          <a:r>
            <a:rPr lang="it-IT" sz="1100" dirty="0"/>
            <a:t>DIVIETO DI UTILIZZO </a:t>
          </a:r>
        </a:p>
        <a:p>
          <a:r>
            <a:rPr lang="it-IT" sz="1100" dirty="0"/>
            <a:t>DELL’AUTOVELOX</a:t>
          </a:r>
        </a:p>
        <a:p>
          <a:r>
            <a:rPr lang="it-IT" sz="1100" dirty="0"/>
            <a:t>(?)</a:t>
          </a:r>
        </a:p>
      </dgm:t>
    </dgm:pt>
    <dgm:pt modelId="{D4B5E112-E378-4151-B983-89F0FF5217E8}" type="parTrans" cxnId="{AB8065F3-9F71-440B-8AA5-DB1704236C65}">
      <dgm:prSet/>
      <dgm:spPr/>
      <dgm:t>
        <a:bodyPr/>
        <a:lstStyle/>
        <a:p>
          <a:endParaRPr lang="it-IT"/>
        </a:p>
      </dgm:t>
    </dgm:pt>
    <dgm:pt modelId="{DB177A52-FDFE-467E-9FC9-1EBF2B066A18}" type="sibTrans" cxnId="{AB8065F3-9F71-440B-8AA5-DB1704236C65}">
      <dgm:prSet/>
      <dgm:spPr/>
      <dgm:t>
        <a:bodyPr/>
        <a:lstStyle/>
        <a:p>
          <a:endParaRPr lang="it-IT"/>
        </a:p>
      </dgm:t>
    </dgm:pt>
    <dgm:pt modelId="{B3D93898-AB86-4D09-B9B2-CB22A265ECA5}" type="pres">
      <dgm:prSet presAssocID="{B8870B8C-BF9E-430E-9EAD-A4C6B44BFC03}" presName="hierChild1" presStyleCnt="0">
        <dgm:presLayoutVars>
          <dgm:orgChart val="1"/>
          <dgm:chPref val="1"/>
          <dgm:dir/>
          <dgm:animOne val="branch"/>
          <dgm:animLvl val="lvl"/>
          <dgm:resizeHandles/>
        </dgm:presLayoutVars>
      </dgm:prSet>
      <dgm:spPr/>
    </dgm:pt>
    <dgm:pt modelId="{177DF746-5DF2-4FAF-9869-2E459458AA88}" type="pres">
      <dgm:prSet presAssocID="{5ED3DBBA-8C62-489A-B853-885BA27032B2}" presName="hierRoot1" presStyleCnt="0">
        <dgm:presLayoutVars>
          <dgm:hierBranch val="init"/>
        </dgm:presLayoutVars>
      </dgm:prSet>
      <dgm:spPr/>
    </dgm:pt>
    <dgm:pt modelId="{40AFF12F-EFA2-4567-B4D5-42AC8A25FE83}" type="pres">
      <dgm:prSet presAssocID="{5ED3DBBA-8C62-489A-B853-885BA27032B2}" presName="rootComposite1" presStyleCnt="0"/>
      <dgm:spPr/>
    </dgm:pt>
    <dgm:pt modelId="{B7723538-8BEB-4349-AE3D-7D5BD12E6E52}" type="pres">
      <dgm:prSet presAssocID="{5ED3DBBA-8C62-489A-B853-885BA27032B2}" presName="rootText1" presStyleLbl="node0" presStyleIdx="0" presStyleCnt="1" custScaleX="127868" custScaleY="97566" custLinFactNeighborX="-1132" custLinFactNeighborY="-88174">
        <dgm:presLayoutVars>
          <dgm:chPref val="3"/>
        </dgm:presLayoutVars>
      </dgm:prSet>
      <dgm:spPr/>
    </dgm:pt>
    <dgm:pt modelId="{81B4CC82-0005-41D2-9CB3-BD0EFA74B3B8}" type="pres">
      <dgm:prSet presAssocID="{5ED3DBBA-8C62-489A-B853-885BA27032B2}" presName="rootConnector1" presStyleLbl="node1" presStyleIdx="0" presStyleCnt="0"/>
      <dgm:spPr/>
    </dgm:pt>
    <dgm:pt modelId="{A8E30B4A-B80C-4D6E-9B39-E9C04520812B}" type="pres">
      <dgm:prSet presAssocID="{5ED3DBBA-8C62-489A-B853-885BA27032B2}" presName="hierChild2" presStyleCnt="0"/>
      <dgm:spPr/>
    </dgm:pt>
    <dgm:pt modelId="{52C1695F-26EE-4692-A1BA-6D243E166A9C}" type="pres">
      <dgm:prSet presAssocID="{AAF86FAC-400E-4FB2-9929-01843A978553}" presName="Name37" presStyleLbl="parChTrans1D2" presStyleIdx="0" presStyleCnt="3"/>
      <dgm:spPr/>
    </dgm:pt>
    <dgm:pt modelId="{986412EC-8863-4AF6-B8A8-E244D8241956}" type="pres">
      <dgm:prSet presAssocID="{587456CA-85BB-497D-8B80-FC728E982438}" presName="hierRoot2" presStyleCnt="0">
        <dgm:presLayoutVars>
          <dgm:hierBranch val="init"/>
        </dgm:presLayoutVars>
      </dgm:prSet>
      <dgm:spPr/>
    </dgm:pt>
    <dgm:pt modelId="{BCAA6BCA-C5B1-4606-80C5-F75D6A16551D}" type="pres">
      <dgm:prSet presAssocID="{587456CA-85BB-497D-8B80-FC728E982438}" presName="rootComposite" presStyleCnt="0"/>
      <dgm:spPr/>
    </dgm:pt>
    <dgm:pt modelId="{FCD36E58-D044-4C57-9C7B-3E573073C37A}" type="pres">
      <dgm:prSet presAssocID="{587456CA-85BB-497D-8B80-FC728E982438}" presName="rootText" presStyleLbl="node2" presStyleIdx="0" presStyleCnt="3" custScaleY="125555" custLinFactX="18865" custLinFactNeighborX="100000" custLinFactNeighborY="-58352">
        <dgm:presLayoutVars>
          <dgm:chPref val="3"/>
        </dgm:presLayoutVars>
      </dgm:prSet>
      <dgm:spPr/>
    </dgm:pt>
    <dgm:pt modelId="{E4E73588-1AF5-4DBE-AB22-FACFCA5BE1D7}" type="pres">
      <dgm:prSet presAssocID="{587456CA-85BB-497D-8B80-FC728E982438}" presName="rootConnector" presStyleLbl="node2" presStyleIdx="0" presStyleCnt="3"/>
      <dgm:spPr/>
    </dgm:pt>
    <dgm:pt modelId="{38C05D76-A437-4799-9FED-5A862D26A4C1}" type="pres">
      <dgm:prSet presAssocID="{587456CA-85BB-497D-8B80-FC728E982438}" presName="hierChild4" presStyleCnt="0"/>
      <dgm:spPr/>
    </dgm:pt>
    <dgm:pt modelId="{4F6F5014-25BD-433A-891B-92A74C602F81}" type="pres">
      <dgm:prSet presAssocID="{587456CA-85BB-497D-8B80-FC728E982438}" presName="hierChild5" presStyleCnt="0"/>
      <dgm:spPr/>
    </dgm:pt>
    <dgm:pt modelId="{A3151505-A921-4194-B787-90F0E455B9A8}" type="pres">
      <dgm:prSet presAssocID="{6314FC70-DA99-4620-8C29-81EFB221ADF4}" presName="Name37" presStyleLbl="parChTrans1D2" presStyleIdx="1" presStyleCnt="3"/>
      <dgm:spPr/>
    </dgm:pt>
    <dgm:pt modelId="{772FCAD3-BD43-4871-B90E-83928CC04EBC}" type="pres">
      <dgm:prSet presAssocID="{A073B575-7EA2-402B-A338-2794836F6C3C}" presName="hierRoot2" presStyleCnt="0">
        <dgm:presLayoutVars>
          <dgm:hierBranch val="init"/>
        </dgm:presLayoutVars>
      </dgm:prSet>
      <dgm:spPr/>
    </dgm:pt>
    <dgm:pt modelId="{F208FA43-1779-43C0-8EC3-579CF073BD66}" type="pres">
      <dgm:prSet presAssocID="{A073B575-7EA2-402B-A338-2794836F6C3C}" presName="rootComposite" presStyleCnt="0"/>
      <dgm:spPr/>
    </dgm:pt>
    <dgm:pt modelId="{5C8CDBC3-7F34-413D-8912-9AB25A0B0301}" type="pres">
      <dgm:prSet presAssocID="{A073B575-7EA2-402B-A338-2794836F6C3C}" presName="rootText" presStyleLbl="node2" presStyleIdx="1" presStyleCnt="3" custScaleY="119794" custLinFactX="-18308" custLinFactNeighborX="-100000" custLinFactNeighborY="-56442">
        <dgm:presLayoutVars>
          <dgm:chPref val="3"/>
        </dgm:presLayoutVars>
      </dgm:prSet>
      <dgm:spPr/>
    </dgm:pt>
    <dgm:pt modelId="{BF71EA64-7252-4CA6-B483-A92130A5EED8}" type="pres">
      <dgm:prSet presAssocID="{A073B575-7EA2-402B-A338-2794836F6C3C}" presName="rootConnector" presStyleLbl="node2" presStyleIdx="1" presStyleCnt="3"/>
      <dgm:spPr/>
    </dgm:pt>
    <dgm:pt modelId="{34DFBF7B-2F6F-4762-ACE2-C91E6A8C2C19}" type="pres">
      <dgm:prSet presAssocID="{A073B575-7EA2-402B-A338-2794836F6C3C}" presName="hierChild4" presStyleCnt="0"/>
      <dgm:spPr/>
    </dgm:pt>
    <dgm:pt modelId="{FADCEC6B-90C2-4CD1-920A-266E2D3F106D}" type="pres">
      <dgm:prSet presAssocID="{A073B575-7EA2-402B-A338-2794836F6C3C}" presName="hierChild5" presStyleCnt="0"/>
      <dgm:spPr/>
    </dgm:pt>
    <dgm:pt modelId="{D06CC0E6-C508-4D1E-B9AD-651858913C6E}" type="pres">
      <dgm:prSet presAssocID="{D4B5E112-E378-4151-B983-89F0FF5217E8}" presName="Name37" presStyleLbl="parChTrans1D2" presStyleIdx="2" presStyleCnt="3"/>
      <dgm:spPr/>
    </dgm:pt>
    <dgm:pt modelId="{1070E309-F1D3-4B83-B42A-5BB8126215C1}" type="pres">
      <dgm:prSet presAssocID="{B0F04B60-55A4-4503-BA42-2B1665333FD0}" presName="hierRoot2" presStyleCnt="0">
        <dgm:presLayoutVars>
          <dgm:hierBranch val="init"/>
        </dgm:presLayoutVars>
      </dgm:prSet>
      <dgm:spPr/>
    </dgm:pt>
    <dgm:pt modelId="{5F7790AD-3475-467A-8049-9732B544EB8B}" type="pres">
      <dgm:prSet presAssocID="{B0F04B60-55A4-4503-BA42-2B1665333FD0}" presName="rootComposite" presStyleCnt="0"/>
      <dgm:spPr/>
    </dgm:pt>
    <dgm:pt modelId="{4D7A353A-3D25-40F5-8DEB-6E6DF6ED0208}" type="pres">
      <dgm:prSet presAssocID="{B0F04B60-55A4-4503-BA42-2B1665333FD0}" presName="rootText" presStyleLbl="node2" presStyleIdx="2" presStyleCnt="3" custScaleY="116214" custLinFactNeighborX="-4816" custLinFactNeighborY="-55721">
        <dgm:presLayoutVars>
          <dgm:chPref val="3"/>
        </dgm:presLayoutVars>
      </dgm:prSet>
      <dgm:spPr/>
    </dgm:pt>
    <dgm:pt modelId="{B9369AF7-FCEA-4964-A34C-9F62D0ADAAA3}" type="pres">
      <dgm:prSet presAssocID="{B0F04B60-55A4-4503-BA42-2B1665333FD0}" presName="rootConnector" presStyleLbl="node2" presStyleIdx="2" presStyleCnt="3"/>
      <dgm:spPr/>
    </dgm:pt>
    <dgm:pt modelId="{754E05E8-69BB-461E-AC82-99C78CDBD3A0}" type="pres">
      <dgm:prSet presAssocID="{B0F04B60-55A4-4503-BA42-2B1665333FD0}" presName="hierChild4" presStyleCnt="0"/>
      <dgm:spPr/>
    </dgm:pt>
    <dgm:pt modelId="{4F996EFA-CD9F-49DA-88B9-B25F4EF51FEB}" type="pres">
      <dgm:prSet presAssocID="{B0F04B60-55A4-4503-BA42-2B1665333FD0}" presName="hierChild5" presStyleCnt="0"/>
      <dgm:spPr/>
    </dgm:pt>
    <dgm:pt modelId="{11D86700-F902-4121-B136-34E6F537014D}" type="pres">
      <dgm:prSet presAssocID="{5ED3DBBA-8C62-489A-B853-885BA27032B2}" presName="hierChild3" presStyleCnt="0"/>
      <dgm:spPr/>
    </dgm:pt>
  </dgm:ptLst>
  <dgm:cxnLst>
    <dgm:cxn modelId="{7F0C1700-4842-4366-B1C3-BA0D3C2A558D}" type="presOf" srcId="{A073B575-7EA2-402B-A338-2794836F6C3C}" destId="{5C8CDBC3-7F34-413D-8912-9AB25A0B0301}" srcOrd="0" destOrd="0" presId="urn:microsoft.com/office/officeart/2005/8/layout/orgChart1"/>
    <dgm:cxn modelId="{6429403D-A713-4F23-A99D-9040A6B76D98}" type="presOf" srcId="{6314FC70-DA99-4620-8C29-81EFB221ADF4}" destId="{A3151505-A921-4194-B787-90F0E455B9A8}" srcOrd="0" destOrd="0" presId="urn:microsoft.com/office/officeart/2005/8/layout/orgChart1"/>
    <dgm:cxn modelId="{C095735C-DBF7-424E-BB7B-CFF879634382}" srcId="{B8870B8C-BF9E-430E-9EAD-A4C6B44BFC03}" destId="{5ED3DBBA-8C62-489A-B853-885BA27032B2}" srcOrd="0" destOrd="0" parTransId="{A1C20C88-0DCB-4309-B987-9E788768A51E}" sibTransId="{D3FA73E8-83BF-4C8F-8E57-F30770F0566A}"/>
    <dgm:cxn modelId="{9293BD5D-7817-4567-8427-E2BB1549EC75}" type="presOf" srcId="{B0F04B60-55A4-4503-BA42-2B1665333FD0}" destId="{4D7A353A-3D25-40F5-8DEB-6E6DF6ED0208}" srcOrd="0" destOrd="0" presId="urn:microsoft.com/office/officeart/2005/8/layout/orgChart1"/>
    <dgm:cxn modelId="{1F261F60-A99D-43D9-AE40-1AA020D44187}" type="presOf" srcId="{B0F04B60-55A4-4503-BA42-2B1665333FD0}" destId="{B9369AF7-FCEA-4964-A34C-9F62D0ADAAA3}" srcOrd="1" destOrd="0" presId="urn:microsoft.com/office/officeart/2005/8/layout/orgChart1"/>
    <dgm:cxn modelId="{4D69AF61-4275-4E61-AC54-95C119D0B510}" type="presOf" srcId="{587456CA-85BB-497D-8B80-FC728E982438}" destId="{FCD36E58-D044-4C57-9C7B-3E573073C37A}" srcOrd="0" destOrd="0" presId="urn:microsoft.com/office/officeart/2005/8/layout/orgChart1"/>
    <dgm:cxn modelId="{674EEA42-7BC3-4718-9098-E04042013E90}" type="presOf" srcId="{A073B575-7EA2-402B-A338-2794836F6C3C}" destId="{BF71EA64-7252-4CA6-B483-A92130A5EED8}" srcOrd="1" destOrd="0" presId="urn:microsoft.com/office/officeart/2005/8/layout/orgChart1"/>
    <dgm:cxn modelId="{92263D6C-7A35-4CA1-9532-893745205263}" type="presOf" srcId="{B8870B8C-BF9E-430E-9EAD-A4C6B44BFC03}" destId="{B3D93898-AB86-4D09-B9B2-CB22A265ECA5}" srcOrd="0" destOrd="0" presId="urn:microsoft.com/office/officeart/2005/8/layout/orgChart1"/>
    <dgm:cxn modelId="{9CDA3185-8938-43CF-B67E-2E4DFAC9DAEC}" type="presOf" srcId="{D4B5E112-E378-4151-B983-89F0FF5217E8}" destId="{D06CC0E6-C508-4D1E-B9AD-651858913C6E}" srcOrd="0" destOrd="0" presId="urn:microsoft.com/office/officeart/2005/8/layout/orgChart1"/>
    <dgm:cxn modelId="{BCDBBCA1-4DD4-470A-9318-BDE5F5001308}" type="presOf" srcId="{5ED3DBBA-8C62-489A-B853-885BA27032B2}" destId="{B7723538-8BEB-4349-AE3D-7D5BD12E6E52}" srcOrd="0" destOrd="0" presId="urn:microsoft.com/office/officeart/2005/8/layout/orgChart1"/>
    <dgm:cxn modelId="{6263FCAD-9FFC-4968-B3FB-7E13D8AD7B5C}" type="presOf" srcId="{AAF86FAC-400E-4FB2-9929-01843A978553}" destId="{52C1695F-26EE-4692-A1BA-6D243E166A9C}" srcOrd="0" destOrd="0" presId="urn:microsoft.com/office/officeart/2005/8/layout/orgChart1"/>
    <dgm:cxn modelId="{39C935B4-826B-47B3-A6EF-07754E75D0E8}" type="presOf" srcId="{5ED3DBBA-8C62-489A-B853-885BA27032B2}" destId="{81B4CC82-0005-41D2-9CB3-BD0EFA74B3B8}" srcOrd="1" destOrd="0" presId="urn:microsoft.com/office/officeart/2005/8/layout/orgChart1"/>
    <dgm:cxn modelId="{97B2E0BC-CC1B-4150-855D-25FEF70D8992}" srcId="{5ED3DBBA-8C62-489A-B853-885BA27032B2}" destId="{587456CA-85BB-497D-8B80-FC728E982438}" srcOrd="0" destOrd="0" parTransId="{AAF86FAC-400E-4FB2-9929-01843A978553}" sibTransId="{315DF26F-F7E6-4B9D-884C-DB7F27A026FF}"/>
    <dgm:cxn modelId="{F7A9F1EC-DEF8-473A-97EA-F0D80D12F4EC}" type="presOf" srcId="{587456CA-85BB-497D-8B80-FC728E982438}" destId="{E4E73588-1AF5-4DBE-AB22-FACFCA5BE1D7}" srcOrd="1" destOrd="0" presId="urn:microsoft.com/office/officeart/2005/8/layout/orgChart1"/>
    <dgm:cxn modelId="{AB8065F3-9F71-440B-8AA5-DB1704236C65}" srcId="{5ED3DBBA-8C62-489A-B853-885BA27032B2}" destId="{B0F04B60-55A4-4503-BA42-2B1665333FD0}" srcOrd="2" destOrd="0" parTransId="{D4B5E112-E378-4151-B983-89F0FF5217E8}" sibTransId="{DB177A52-FDFE-467E-9FC9-1EBF2B066A18}"/>
    <dgm:cxn modelId="{04DE33FA-BBA7-4A5E-83FF-B59E7699EA6C}" srcId="{5ED3DBBA-8C62-489A-B853-885BA27032B2}" destId="{A073B575-7EA2-402B-A338-2794836F6C3C}" srcOrd="1" destOrd="0" parTransId="{6314FC70-DA99-4620-8C29-81EFB221ADF4}" sibTransId="{D71DBD47-424A-4992-82F8-6C00CC6C48BD}"/>
    <dgm:cxn modelId="{6E6CF99D-E559-44B4-86E1-167B5E1AE112}" type="presParOf" srcId="{B3D93898-AB86-4D09-B9B2-CB22A265ECA5}" destId="{177DF746-5DF2-4FAF-9869-2E459458AA88}" srcOrd="0" destOrd="0" presId="urn:microsoft.com/office/officeart/2005/8/layout/orgChart1"/>
    <dgm:cxn modelId="{CE2DE89D-1B69-4290-926E-473F1013BC75}" type="presParOf" srcId="{177DF746-5DF2-4FAF-9869-2E459458AA88}" destId="{40AFF12F-EFA2-4567-B4D5-42AC8A25FE83}" srcOrd="0" destOrd="0" presId="urn:microsoft.com/office/officeart/2005/8/layout/orgChart1"/>
    <dgm:cxn modelId="{A43CB120-030C-43FE-A867-225372F00505}" type="presParOf" srcId="{40AFF12F-EFA2-4567-B4D5-42AC8A25FE83}" destId="{B7723538-8BEB-4349-AE3D-7D5BD12E6E52}" srcOrd="0" destOrd="0" presId="urn:microsoft.com/office/officeart/2005/8/layout/orgChart1"/>
    <dgm:cxn modelId="{98B6EB1E-CFD6-4C40-ABDE-CF813A006B2E}" type="presParOf" srcId="{40AFF12F-EFA2-4567-B4D5-42AC8A25FE83}" destId="{81B4CC82-0005-41D2-9CB3-BD0EFA74B3B8}" srcOrd="1" destOrd="0" presId="urn:microsoft.com/office/officeart/2005/8/layout/orgChart1"/>
    <dgm:cxn modelId="{FE2D610D-83EF-4EFE-8D66-451204B1224C}" type="presParOf" srcId="{177DF746-5DF2-4FAF-9869-2E459458AA88}" destId="{A8E30B4A-B80C-4D6E-9B39-E9C04520812B}" srcOrd="1" destOrd="0" presId="urn:microsoft.com/office/officeart/2005/8/layout/orgChart1"/>
    <dgm:cxn modelId="{E0900732-A557-4C20-94B7-CAB23EDEEF5A}" type="presParOf" srcId="{A8E30B4A-B80C-4D6E-9B39-E9C04520812B}" destId="{52C1695F-26EE-4692-A1BA-6D243E166A9C}" srcOrd="0" destOrd="0" presId="urn:microsoft.com/office/officeart/2005/8/layout/orgChart1"/>
    <dgm:cxn modelId="{23F4274E-AB7F-4CC4-A619-F7686EBDA1E3}" type="presParOf" srcId="{A8E30B4A-B80C-4D6E-9B39-E9C04520812B}" destId="{986412EC-8863-4AF6-B8A8-E244D8241956}" srcOrd="1" destOrd="0" presId="urn:microsoft.com/office/officeart/2005/8/layout/orgChart1"/>
    <dgm:cxn modelId="{C2C5285E-856A-45D4-8935-3B5B92EDBB9F}" type="presParOf" srcId="{986412EC-8863-4AF6-B8A8-E244D8241956}" destId="{BCAA6BCA-C5B1-4606-80C5-F75D6A16551D}" srcOrd="0" destOrd="0" presId="urn:microsoft.com/office/officeart/2005/8/layout/orgChart1"/>
    <dgm:cxn modelId="{0BD355E7-C9DA-4E6E-99EA-8046400C5F89}" type="presParOf" srcId="{BCAA6BCA-C5B1-4606-80C5-F75D6A16551D}" destId="{FCD36E58-D044-4C57-9C7B-3E573073C37A}" srcOrd="0" destOrd="0" presId="urn:microsoft.com/office/officeart/2005/8/layout/orgChart1"/>
    <dgm:cxn modelId="{AF5CEFAD-BB0E-4CF1-8FC4-024323515015}" type="presParOf" srcId="{BCAA6BCA-C5B1-4606-80C5-F75D6A16551D}" destId="{E4E73588-1AF5-4DBE-AB22-FACFCA5BE1D7}" srcOrd="1" destOrd="0" presId="urn:microsoft.com/office/officeart/2005/8/layout/orgChart1"/>
    <dgm:cxn modelId="{DC66883B-4FB7-42B5-BAA0-40FC6A7C621F}" type="presParOf" srcId="{986412EC-8863-4AF6-B8A8-E244D8241956}" destId="{38C05D76-A437-4799-9FED-5A862D26A4C1}" srcOrd="1" destOrd="0" presId="urn:microsoft.com/office/officeart/2005/8/layout/orgChart1"/>
    <dgm:cxn modelId="{FBE1DB70-8BB9-4451-B4A5-0F668F415961}" type="presParOf" srcId="{986412EC-8863-4AF6-B8A8-E244D8241956}" destId="{4F6F5014-25BD-433A-891B-92A74C602F81}" srcOrd="2" destOrd="0" presId="urn:microsoft.com/office/officeart/2005/8/layout/orgChart1"/>
    <dgm:cxn modelId="{E0677DE6-7252-49D4-923C-22CECAA1CC85}" type="presParOf" srcId="{A8E30B4A-B80C-4D6E-9B39-E9C04520812B}" destId="{A3151505-A921-4194-B787-90F0E455B9A8}" srcOrd="2" destOrd="0" presId="urn:microsoft.com/office/officeart/2005/8/layout/orgChart1"/>
    <dgm:cxn modelId="{80FE61EA-867A-418B-BE81-DAF40E8405AA}" type="presParOf" srcId="{A8E30B4A-B80C-4D6E-9B39-E9C04520812B}" destId="{772FCAD3-BD43-4871-B90E-83928CC04EBC}" srcOrd="3" destOrd="0" presId="urn:microsoft.com/office/officeart/2005/8/layout/orgChart1"/>
    <dgm:cxn modelId="{872BCC4D-F146-47F7-9A36-E0CD7309CA59}" type="presParOf" srcId="{772FCAD3-BD43-4871-B90E-83928CC04EBC}" destId="{F208FA43-1779-43C0-8EC3-579CF073BD66}" srcOrd="0" destOrd="0" presId="urn:microsoft.com/office/officeart/2005/8/layout/orgChart1"/>
    <dgm:cxn modelId="{30076443-2874-4EEE-A993-46A208B204DF}" type="presParOf" srcId="{F208FA43-1779-43C0-8EC3-579CF073BD66}" destId="{5C8CDBC3-7F34-413D-8912-9AB25A0B0301}" srcOrd="0" destOrd="0" presId="urn:microsoft.com/office/officeart/2005/8/layout/orgChart1"/>
    <dgm:cxn modelId="{9E1D285D-A3F1-4ECF-84CA-8FCF0D9E276F}" type="presParOf" srcId="{F208FA43-1779-43C0-8EC3-579CF073BD66}" destId="{BF71EA64-7252-4CA6-B483-A92130A5EED8}" srcOrd="1" destOrd="0" presId="urn:microsoft.com/office/officeart/2005/8/layout/orgChart1"/>
    <dgm:cxn modelId="{83F368A2-CD7E-4EAB-A892-B3EA4FE0060C}" type="presParOf" srcId="{772FCAD3-BD43-4871-B90E-83928CC04EBC}" destId="{34DFBF7B-2F6F-4762-ACE2-C91E6A8C2C19}" srcOrd="1" destOrd="0" presId="urn:microsoft.com/office/officeart/2005/8/layout/orgChart1"/>
    <dgm:cxn modelId="{BD1831D5-F594-4741-8ABB-4FE77228EA42}" type="presParOf" srcId="{772FCAD3-BD43-4871-B90E-83928CC04EBC}" destId="{FADCEC6B-90C2-4CD1-920A-266E2D3F106D}" srcOrd="2" destOrd="0" presId="urn:microsoft.com/office/officeart/2005/8/layout/orgChart1"/>
    <dgm:cxn modelId="{8691896D-86E5-43FB-BAD3-6909D986EC90}" type="presParOf" srcId="{A8E30B4A-B80C-4D6E-9B39-E9C04520812B}" destId="{D06CC0E6-C508-4D1E-B9AD-651858913C6E}" srcOrd="4" destOrd="0" presId="urn:microsoft.com/office/officeart/2005/8/layout/orgChart1"/>
    <dgm:cxn modelId="{D3651956-B366-42C3-A8B7-9A1FEF5D4CAB}" type="presParOf" srcId="{A8E30B4A-B80C-4D6E-9B39-E9C04520812B}" destId="{1070E309-F1D3-4B83-B42A-5BB8126215C1}" srcOrd="5" destOrd="0" presId="urn:microsoft.com/office/officeart/2005/8/layout/orgChart1"/>
    <dgm:cxn modelId="{957014AB-D0C2-4A3C-B6BB-6DF7BE2EDAE2}" type="presParOf" srcId="{1070E309-F1D3-4B83-B42A-5BB8126215C1}" destId="{5F7790AD-3475-467A-8049-9732B544EB8B}" srcOrd="0" destOrd="0" presId="urn:microsoft.com/office/officeart/2005/8/layout/orgChart1"/>
    <dgm:cxn modelId="{CE153046-5EBA-4B1D-BD66-F3D4777BC5E9}" type="presParOf" srcId="{5F7790AD-3475-467A-8049-9732B544EB8B}" destId="{4D7A353A-3D25-40F5-8DEB-6E6DF6ED0208}" srcOrd="0" destOrd="0" presId="urn:microsoft.com/office/officeart/2005/8/layout/orgChart1"/>
    <dgm:cxn modelId="{67A84D66-9FAF-46E0-AFD1-09FC8D68D58A}" type="presParOf" srcId="{5F7790AD-3475-467A-8049-9732B544EB8B}" destId="{B9369AF7-FCEA-4964-A34C-9F62D0ADAAA3}" srcOrd="1" destOrd="0" presId="urn:microsoft.com/office/officeart/2005/8/layout/orgChart1"/>
    <dgm:cxn modelId="{15413F38-6900-4FD5-9703-43CC8D6898CA}" type="presParOf" srcId="{1070E309-F1D3-4B83-B42A-5BB8126215C1}" destId="{754E05E8-69BB-461E-AC82-99C78CDBD3A0}" srcOrd="1" destOrd="0" presId="urn:microsoft.com/office/officeart/2005/8/layout/orgChart1"/>
    <dgm:cxn modelId="{F1C030F0-4AA2-44D6-A40D-B0DCBD374132}" type="presParOf" srcId="{1070E309-F1D3-4B83-B42A-5BB8126215C1}" destId="{4F996EFA-CD9F-49DA-88B9-B25F4EF51FEB}" srcOrd="2" destOrd="0" presId="urn:microsoft.com/office/officeart/2005/8/layout/orgChart1"/>
    <dgm:cxn modelId="{37798D6D-3FA3-47C3-9A62-B761178DB0F0}" type="presParOf" srcId="{177DF746-5DF2-4FAF-9869-2E459458AA88}" destId="{11D86700-F902-4121-B136-34E6F537014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1F321E-FB17-409F-B770-85B4224350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DF786C40-C5B9-4F84-86D5-6920B2AA3924}">
      <dgm:prSet phldrT="[Testo]" phldr="0" custT="1"/>
      <dgm:spPr/>
      <dgm:t>
        <a:bodyPr/>
        <a:lstStyle/>
        <a:p>
          <a:pPr algn="ctr"/>
          <a:r>
            <a:rPr lang="it-IT" sz="1100" b="1" dirty="0">
              <a:latin typeface="+mj-lt"/>
            </a:rPr>
            <a:t>CONFORMITA’ AI FINI ISTITUZIONALI DELL’ENTE</a:t>
          </a:r>
        </a:p>
      </dgm:t>
    </dgm:pt>
    <dgm:pt modelId="{9F049BBD-D4B0-4C85-BB76-9C3E16CB20C7}" type="parTrans" cxnId="{45C874FD-BC81-4F4C-990E-0BF481256269}">
      <dgm:prSet/>
      <dgm:spPr/>
      <dgm:t>
        <a:bodyPr/>
        <a:lstStyle/>
        <a:p>
          <a:endParaRPr lang="it-IT"/>
        </a:p>
      </dgm:t>
    </dgm:pt>
    <dgm:pt modelId="{C7F83605-5F52-4466-AC92-3862D472E60D}" type="sibTrans" cxnId="{45C874FD-BC81-4F4C-990E-0BF481256269}">
      <dgm:prSet/>
      <dgm:spPr/>
      <dgm:t>
        <a:bodyPr/>
        <a:lstStyle/>
        <a:p>
          <a:endParaRPr lang="it-IT"/>
        </a:p>
      </dgm:t>
    </dgm:pt>
    <dgm:pt modelId="{E0995D80-15D2-4CBC-8200-9D425D10369B}">
      <dgm:prSet phldrT="[Testo]" custT="1"/>
      <dgm:spPr/>
      <dgm:t>
        <a:bodyPr/>
        <a:lstStyle/>
        <a:p>
          <a:pPr algn="just">
            <a:buNone/>
          </a:pPr>
          <a:r>
            <a:rPr lang="it-IT" sz="800" dirty="0"/>
            <a:t>in presenza di un tratto stradale caratterizzato da elevata pericolosità e</a:t>
          </a:r>
        </a:p>
      </dgm:t>
    </dgm:pt>
    <dgm:pt modelId="{D82C2834-20CB-4C70-AE6C-6C045CAC3937}" type="parTrans" cxnId="{392A6013-61F6-4AC4-B31C-B00DA3F2D3C1}">
      <dgm:prSet/>
      <dgm:spPr/>
      <dgm:t>
        <a:bodyPr/>
        <a:lstStyle/>
        <a:p>
          <a:endParaRPr lang="it-IT"/>
        </a:p>
      </dgm:t>
    </dgm:pt>
    <dgm:pt modelId="{497D0D1F-AC74-43C0-8324-6595EC9784F3}" type="sibTrans" cxnId="{392A6013-61F6-4AC4-B31C-B00DA3F2D3C1}">
      <dgm:prSet/>
      <dgm:spPr/>
      <dgm:t>
        <a:bodyPr/>
        <a:lstStyle/>
        <a:p>
          <a:endParaRPr lang="it-IT"/>
        </a:p>
      </dgm:t>
    </dgm:pt>
    <dgm:pt modelId="{8C0144AA-EAA8-46A6-BC21-6A5A7CAC208D}">
      <dgm:prSet phldrT="[Testo]" phldr="0" custT="1"/>
      <dgm:spPr/>
      <dgm:t>
        <a:bodyPr/>
        <a:lstStyle/>
        <a:p>
          <a:r>
            <a:rPr lang="it-IT" sz="1100" b="1" dirty="0">
              <a:latin typeface="+mj-lt"/>
            </a:rPr>
            <a:t>RAGIONEVOLE PROPORZIONALITA’ TRA COSTI E BENEFICI</a:t>
          </a:r>
        </a:p>
      </dgm:t>
    </dgm:pt>
    <dgm:pt modelId="{C688333A-51B0-42CE-96A2-0E29A0D26A1E}" type="parTrans" cxnId="{DF2A475B-36DF-4AC7-92BC-204713368193}">
      <dgm:prSet/>
      <dgm:spPr/>
      <dgm:t>
        <a:bodyPr/>
        <a:lstStyle/>
        <a:p>
          <a:endParaRPr lang="it-IT"/>
        </a:p>
      </dgm:t>
    </dgm:pt>
    <dgm:pt modelId="{FC28FC6C-54A4-4D30-942B-CC83B8B72E3C}" type="sibTrans" cxnId="{DF2A475B-36DF-4AC7-92BC-204713368193}">
      <dgm:prSet/>
      <dgm:spPr/>
      <dgm:t>
        <a:bodyPr/>
        <a:lstStyle/>
        <a:p>
          <a:endParaRPr lang="it-IT"/>
        </a:p>
      </dgm:t>
    </dgm:pt>
    <dgm:pt modelId="{07F934A6-950B-41DB-82BE-1B9D9532B328}">
      <dgm:prSet phldrT="[Testo]" phldr="0" custT="1"/>
      <dgm:spPr/>
      <dgm:t>
        <a:bodyPr/>
        <a:lstStyle/>
        <a:p>
          <a:pPr marL="0" algn="just">
            <a:spcAft>
              <a:spcPts val="600"/>
            </a:spcAft>
          </a:pPr>
          <a:r>
            <a:rPr lang="it-IT" sz="800" b="1" dirty="0"/>
            <a:t>BENEFICI</a:t>
          </a:r>
          <a:r>
            <a:rPr lang="it-IT" sz="800" dirty="0"/>
            <a:t>: riduzione del rischio di incidenti stradali con conseguente tutela dell'incolumità pubblica; diminuzione dei costi sociali ed economici derivanti dalla sinistrosità stradale; effetto deterrente sui comportamenti di guida pericolosi</a:t>
          </a:r>
        </a:p>
      </dgm:t>
    </dgm:pt>
    <dgm:pt modelId="{EAD1F931-1774-4B0D-9363-B6E3E2B50857}" type="parTrans" cxnId="{D1BE745E-BA2A-4C21-9849-B98EC1F0E7A3}">
      <dgm:prSet/>
      <dgm:spPr/>
      <dgm:t>
        <a:bodyPr/>
        <a:lstStyle/>
        <a:p>
          <a:endParaRPr lang="it-IT"/>
        </a:p>
      </dgm:t>
    </dgm:pt>
    <dgm:pt modelId="{D084101C-CB7A-4326-9A13-9183C89CC565}" type="sibTrans" cxnId="{D1BE745E-BA2A-4C21-9849-B98EC1F0E7A3}">
      <dgm:prSet/>
      <dgm:spPr/>
      <dgm:t>
        <a:bodyPr/>
        <a:lstStyle/>
        <a:p>
          <a:endParaRPr lang="it-IT"/>
        </a:p>
      </dgm:t>
    </dgm:pt>
    <dgm:pt modelId="{336627FB-8BB8-40E8-9B32-F9E6AE531500}">
      <dgm:prSet phldrT="[Testo]" phldr="0" custT="1"/>
      <dgm:spPr/>
      <dgm:t>
        <a:bodyPr/>
        <a:lstStyle/>
        <a:p>
          <a:r>
            <a:rPr lang="it-IT" sz="1100" b="1" dirty="0"/>
            <a:t>CRITERI DI ECONOMICITA’ ED EFFICACIA</a:t>
          </a:r>
        </a:p>
      </dgm:t>
    </dgm:pt>
    <dgm:pt modelId="{4DA26C67-BC04-442B-BC27-B933D6BD227E}" type="parTrans" cxnId="{4FD58565-690D-449D-B3F1-D9BD569371FC}">
      <dgm:prSet/>
      <dgm:spPr/>
      <dgm:t>
        <a:bodyPr/>
        <a:lstStyle/>
        <a:p>
          <a:endParaRPr lang="it-IT"/>
        </a:p>
      </dgm:t>
    </dgm:pt>
    <dgm:pt modelId="{D5F2DE1B-9DEB-4432-913C-9266478C849C}" type="sibTrans" cxnId="{4FD58565-690D-449D-B3F1-D9BD569371FC}">
      <dgm:prSet/>
      <dgm:spPr/>
      <dgm:t>
        <a:bodyPr/>
        <a:lstStyle/>
        <a:p>
          <a:endParaRPr lang="it-IT"/>
        </a:p>
      </dgm:t>
    </dgm:pt>
    <dgm:pt modelId="{B4A8718F-722B-4FD2-8535-6448FBD3A5E3}">
      <dgm:prSet phldrT="[Testo]" custT="1"/>
      <dgm:spPr/>
      <dgm:t>
        <a:bodyPr/>
        <a:lstStyle/>
        <a:p>
          <a:pPr algn="just">
            <a:buNone/>
          </a:pPr>
          <a:r>
            <a:rPr lang="it-IT" sz="800" dirty="0"/>
            <a:t>  utilizzo ottimale delle risorse disponibili. </a:t>
          </a:r>
        </a:p>
      </dgm:t>
    </dgm:pt>
    <dgm:pt modelId="{D779172A-ACA7-469F-A45A-D84AF2E5AFAC}" type="parTrans" cxnId="{DA0B1CD5-342C-43F7-BB72-54536E040312}">
      <dgm:prSet/>
      <dgm:spPr/>
      <dgm:t>
        <a:bodyPr/>
        <a:lstStyle/>
        <a:p>
          <a:endParaRPr lang="it-IT"/>
        </a:p>
      </dgm:t>
    </dgm:pt>
    <dgm:pt modelId="{7C26E40A-CDD3-4FBE-BAA7-861ED74DE1F9}" type="sibTrans" cxnId="{DA0B1CD5-342C-43F7-BB72-54536E040312}">
      <dgm:prSet/>
      <dgm:spPr/>
      <dgm:t>
        <a:bodyPr/>
        <a:lstStyle/>
        <a:p>
          <a:endParaRPr lang="it-IT"/>
        </a:p>
      </dgm:t>
    </dgm:pt>
    <dgm:pt modelId="{DAA5C0EE-7B35-4961-8A00-2D4A6D821559}">
      <dgm:prSet phldrT="[Testo]" custT="1"/>
      <dgm:spPr/>
      <dgm:t>
        <a:bodyPr/>
        <a:lstStyle/>
        <a:p>
          <a:pPr algn="just">
            <a:buNone/>
          </a:pPr>
          <a:r>
            <a:rPr lang="it-IT" sz="800" dirty="0"/>
            <a:t>alto tasso di incidentalità, l'attivazione di un dispositivo di controllo della</a:t>
          </a:r>
        </a:p>
      </dgm:t>
    </dgm:pt>
    <dgm:pt modelId="{576044B1-0AC5-4770-97D1-A7DFF270DF37}" type="parTrans" cxnId="{FD76EF8C-68E3-4FBC-9E71-503DC457CF94}">
      <dgm:prSet/>
      <dgm:spPr/>
      <dgm:t>
        <a:bodyPr/>
        <a:lstStyle/>
        <a:p>
          <a:endParaRPr lang="it-IT"/>
        </a:p>
      </dgm:t>
    </dgm:pt>
    <dgm:pt modelId="{C6B07ECF-2A6E-4CD8-B82B-F0074594FEF7}" type="sibTrans" cxnId="{FD76EF8C-68E3-4FBC-9E71-503DC457CF94}">
      <dgm:prSet/>
      <dgm:spPr/>
      <dgm:t>
        <a:bodyPr/>
        <a:lstStyle/>
        <a:p>
          <a:endParaRPr lang="it-IT"/>
        </a:p>
      </dgm:t>
    </dgm:pt>
    <dgm:pt modelId="{D65362C6-F170-43DF-8B62-C5ACFE05E727}">
      <dgm:prSet phldrT="[Testo]" custT="1"/>
      <dgm:spPr/>
      <dgm:t>
        <a:bodyPr/>
        <a:lstStyle/>
        <a:p>
          <a:pPr algn="just">
            <a:buNone/>
          </a:pPr>
          <a:r>
            <a:rPr lang="it-IT" sz="800" dirty="0"/>
            <a:t>velocità, ancorché solo approvato, si configura come azione direttamente</a:t>
          </a:r>
        </a:p>
      </dgm:t>
    </dgm:pt>
    <dgm:pt modelId="{67DAD95C-AF09-4238-AFBC-25F03838759E}" type="parTrans" cxnId="{8898EFC4-CAD7-4BC0-95CF-6ADE6ED53144}">
      <dgm:prSet/>
      <dgm:spPr/>
      <dgm:t>
        <a:bodyPr/>
        <a:lstStyle/>
        <a:p>
          <a:endParaRPr lang="it-IT"/>
        </a:p>
      </dgm:t>
    </dgm:pt>
    <dgm:pt modelId="{239DB1CD-1C0C-4009-86E1-58CE7668FEA4}" type="sibTrans" cxnId="{8898EFC4-CAD7-4BC0-95CF-6ADE6ED53144}">
      <dgm:prSet/>
      <dgm:spPr/>
      <dgm:t>
        <a:bodyPr/>
        <a:lstStyle/>
        <a:p>
          <a:endParaRPr lang="it-IT"/>
        </a:p>
      </dgm:t>
    </dgm:pt>
    <dgm:pt modelId="{43CB848B-0BBF-4F4F-9DAA-951FCA23D146}">
      <dgm:prSet phldrT="[Testo]" custT="1"/>
      <dgm:spPr/>
      <dgm:t>
        <a:bodyPr/>
        <a:lstStyle/>
        <a:p>
          <a:pPr algn="just">
            <a:buNone/>
          </a:pPr>
          <a:r>
            <a:rPr lang="it-IT" sz="800" dirty="0"/>
            <a:t>funzionale al perseguimento dei fini istituzionali dell'ente, orientata alla</a:t>
          </a:r>
        </a:p>
      </dgm:t>
    </dgm:pt>
    <dgm:pt modelId="{DE91A6C7-15D2-419D-AF2F-A5588449412E}" type="parTrans" cxnId="{29764E81-78E3-4012-98B4-ABFE7D306A0D}">
      <dgm:prSet/>
      <dgm:spPr/>
      <dgm:t>
        <a:bodyPr/>
        <a:lstStyle/>
        <a:p>
          <a:endParaRPr lang="it-IT"/>
        </a:p>
      </dgm:t>
    </dgm:pt>
    <dgm:pt modelId="{7E7C7AE9-539B-4140-87D5-04607DF3BECA}" type="sibTrans" cxnId="{29764E81-78E3-4012-98B4-ABFE7D306A0D}">
      <dgm:prSet/>
      <dgm:spPr/>
      <dgm:t>
        <a:bodyPr/>
        <a:lstStyle/>
        <a:p>
          <a:endParaRPr lang="it-IT"/>
        </a:p>
      </dgm:t>
    </dgm:pt>
    <dgm:pt modelId="{E10714AD-044A-4B04-83CF-58968EEEC9B9}">
      <dgm:prSet phldrT="[Testo]" custT="1"/>
      <dgm:spPr/>
      <dgm:t>
        <a:bodyPr/>
        <a:lstStyle/>
        <a:p>
          <a:pPr algn="just">
            <a:buNone/>
          </a:pPr>
          <a:r>
            <a:rPr lang="it-IT" sz="800" dirty="0"/>
            <a:t>tutela dell'interesse pubblico primario alla sicurezza stradale e</a:t>
          </a:r>
        </a:p>
      </dgm:t>
    </dgm:pt>
    <dgm:pt modelId="{D86C635F-DB21-414B-A66C-61A73E7CA8BD}" type="parTrans" cxnId="{0DC06ADB-D9AF-4E36-B474-163E2B65F817}">
      <dgm:prSet/>
      <dgm:spPr/>
      <dgm:t>
        <a:bodyPr/>
        <a:lstStyle/>
        <a:p>
          <a:endParaRPr lang="it-IT"/>
        </a:p>
      </dgm:t>
    </dgm:pt>
    <dgm:pt modelId="{38BE6133-9FF6-458F-A18A-3CC6BA08800B}" type="sibTrans" cxnId="{0DC06ADB-D9AF-4E36-B474-163E2B65F817}">
      <dgm:prSet/>
      <dgm:spPr/>
      <dgm:t>
        <a:bodyPr/>
        <a:lstStyle/>
        <a:p>
          <a:endParaRPr lang="it-IT"/>
        </a:p>
      </dgm:t>
    </dgm:pt>
    <dgm:pt modelId="{F06C0B64-FA18-4128-89AE-6F6393E8BD30}">
      <dgm:prSet phldrT="[Testo]" custT="1"/>
      <dgm:spPr/>
      <dgm:t>
        <a:bodyPr/>
        <a:lstStyle/>
        <a:p>
          <a:pPr algn="just">
            <a:buNone/>
          </a:pPr>
          <a:r>
            <a:rPr lang="it-IT" sz="800" dirty="0"/>
            <a:t>all'incolumità degli utenti. (art. 1 </a:t>
          </a:r>
          <a:r>
            <a:rPr lang="it-IT" sz="800" dirty="0" err="1"/>
            <a:t>CdS</a:t>
          </a:r>
          <a:r>
            <a:rPr lang="it-IT" sz="800" dirty="0"/>
            <a:t> + art. 54 Tuel)</a:t>
          </a:r>
        </a:p>
      </dgm:t>
    </dgm:pt>
    <dgm:pt modelId="{CCEF2E29-E234-4F63-BA5C-816B9D8267FE}" type="parTrans" cxnId="{DE2CDF88-1922-4C81-AAB8-EC2DB7E9BA17}">
      <dgm:prSet/>
      <dgm:spPr/>
      <dgm:t>
        <a:bodyPr/>
        <a:lstStyle/>
        <a:p>
          <a:endParaRPr lang="it-IT"/>
        </a:p>
      </dgm:t>
    </dgm:pt>
    <dgm:pt modelId="{0CF5DC89-F447-484A-9EFA-E051ED2894A0}" type="sibTrans" cxnId="{DE2CDF88-1922-4C81-AAB8-EC2DB7E9BA17}">
      <dgm:prSet/>
      <dgm:spPr/>
      <dgm:t>
        <a:bodyPr/>
        <a:lstStyle/>
        <a:p>
          <a:endParaRPr lang="it-IT"/>
        </a:p>
      </dgm:t>
    </dgm:pt>
    <dgm:pt modelId="{B728A7C1-1546-4B6A-89A5-807D5A03F7CC}">
      <dgm:prSet phldrT="[Testo]" phldr="0" custT="1"/>
      <dgm:spPr/>
      <dgm:t>
        <a:bodyPr/>
        <a:lstStyle/>
        <a:p>
          <a:pPr marL="0" algn="just">
            <a:spcAft>
              <a:spcPts val="600"/>
            </a:spcAft>
          </a:pPr>
          <a:r>
            <a:rPr lang="it-IT" sz="800" b="1" dirty="0"/>
            <a:t>COSTI</a:t>
          </a:r>
          <a:r>
            <a:rPr lang="it-IT" sz="800" dirty="0"/>
            <a:t>: contenziosi derivanti dall'utilizzo di dispositivi non omologati; eventuali spese processuali e risarcitorie; rischio di annullamento delle sanzioni irrogate.</a:t>
          </a:r>
        </a:p>
      </dgm:t>
    </dgm:pt>
    <dgm:pt modelId="{8D5A0499-C108-4A2A-9D6E-942419CED767}" type="parTrans" cxnId="{92BAC4B6-BCC1-4D6A-8202-695BCCA47F1E}">
      <dgm:prSet/>
      <dgm:spPr/>
      <dgm:t>
        <a:bodyPr/>
        <a:lstStyle/>
        <a:p>
          <a:endParaRPr lang="it-IT"/>
        </a:p>
      </dgm:t>
    </dgm:pt>
    <dgm:pt modelId="{AB55A3AD-981E-441B-9C22-5BDB56A12340}" type="sibTrans" cxnId="{92BAC4B6-BCC1-4D6A-8202-695BCCA47F1E}">
      <dgm:prSet/>
      <dgm:spPr/>
      <dgm:t>
        <a:bodyPr/>
        <a:lstStyle/>
        <a:p>
          <a:endParaRPr lang="it-IT"/>
        </a:p>
      </dgm:t>
    </dgm:pt>
    <dgm:pt modelId="{155066AA-AA25-41E6-A64B-863E76974BCC}">
      <dgm:prSet phldrT="[Testo]" custT="1"/>
      <dgm:spPr/>
      <dgm:t>
        <a:bodyPr/>
        <a:lstStyle/>
        <a:p>
          <a:pPr algn="just">
            <a:buNone/>
          </a:pPr>
          <a:r>
            <a:rPr lang="it-IT" sz="800" dirty="0"/>
            <a:t>  In presenza di un dispositivo già acquisito dall'ente e di una situazione di grave pericolosità stradale, l'attivazione immediata del controllo potrebbe rappresentare la soluzione più economica per fronteggiare l'emergenza sicurezza (nelle more dell’approvazione di prescrizioni tecniche per l’omologa allo stato inesistenti).</a:t>
          </a:r>
        </a:p>
      </dgm:t>
    </dgm:pt>
    <dgm:pt modelId="{972DE7C1-CF64-49D5-842D-4E038A5E4E67}" type="parTrans" cxnId="{C1D3C203-35A6-4AA1-8094-5AA14AC354F4}">
      <dgm:prSet/>
      <dgm:spPr/>
      <dgm:t>
        <a:bodyPr/>
        <a:lstStyle/>
        <a:p>
          <a:endParaRPr lang="it-IT"/>
        </a:p>
      </dgm:t>
    </dgm:pt>
    <dgm:pt modelId="{466D08C5-DC65-4590-8729-DB91499C2909}" type="sibTrans" cxnId="{C1D3C203-35A6-4AA1-8094-5AA14AC354F4}">
      <dgm:prSet/>
      <dgm:spPr/>
      <dgm:t>
        <a:bodyPr/>
        <a:lstStyle/>
        <a:p>
          <a:endParaRPr lang="it-IT"/>
        </a:p>
      </dgm:t>
    </dgm:pt>
    <dgm:pt modelId="{DC4CB76A-358A-4FBE-8607-B8140A45C37B}" type="pres">
      <dgm:prSet presAssocID="{8F1F321E-FB17-409F-B770-85B4224350A8}" presName="Name0" presStyleCnt="0">
        <dgm:presLayoutVars>
          <dgm:dir/>
          <dgm:animLvl val="lvl"/>
          <dgm:resizeHandles val="exact"/>
        </dgm:presLayoutVars>
      </dgm:prSet>
      <dgm:spPr/>
    </dgm:pt>
    <dgm:pt modelId="{4D921CD9-22D2-49CA-9C25-45C45C417B61}" type="pres">
      <dgm:prSet presAssocID="{DF786C40-C5B9-4F84-86D5-6920B2AA3924}" presName="linNode" presStyleCnt="0"/>
      <dgm:spPr/>
    </dgm:pt>
    <dgm:pt modelId="{F929FCE2-7A14-4663-A9E2-E4DD4FE93564}" type="pres">
      <dgm:prSet presAssocID="{DF786C40-C5B9-4F84-86D5-6920B2AA3924}" presName="parentText" presStyleLbl="node1" presStyleIdx="0" presStyleCnt="3">
        <dgm:presLayoutVars>
          <dgm:chMax val="1"/>
          <dgm:bulletEnabled val="1"/>
        </dgm:presLayoutVars>
      </dgm:prSet>
      <dgm:spPr/>
    </dgm:pt>
    <dgm:pt modelId="{2A194036-88CB-4CEA-9285-226DAB77D377}" type="pres">
      <dgm:prSet presAssocID="{DF786C40-C5B9-4F84-86D5-6920B2AA3924}" presName="descendantText" presStyleLbl="alignAccFollowNode1" presStyleIdx="0" presStyleCnt="3">
        <dgm:presLayoutVars>
          <dgm:bulletEnabled val="1"/>
        </dgm:presLayoutVars>
      </dgm:prSet>
      <dgm:spPr/>
    </dgm:pt>
    <dgm:pt modelId="{1BDA7767-2C75-4A4A-81CD-E6FFF258976A}" type="pres">
      <dgm:prSet presAssocID="{C7F83605-5F52-4466-AC92-3862D472E60D}" presName="sp" presStyleCnt="0"/>
      <dgm:spPr/>
    </dgm:pt>
    <dgm:pt modelId="{E3F50D57-B7B2-4A19-A259-3924DD411397}" type="pres">
      <dgm:prSet presAssocID="{8C0144AA-EAA8-46A6-BC21-6A5A7CAC208D}" presName="linNode" presStyleCnt="0"/>
      <dgm:spPr/>
    </dgm:pt>
    <dgm:pt modelId="{A208133C-5A1E-497C-9AA0-52B1F23E9E43}" type="pres">
      <dgm:prSet presAssocID="{8C0144AA-EAA8-46A6-BC21-6A5A7CAC208D}" presName="parentText" presStyleLbl="node1" presStyleIdx="1" presStyleCnt="3" custLinFactNeighborX="-744">
        <dgm:presLayoutVars>
          <dgm:chMax val="1"/>
          <dgm:bulletEnabled val="1"/>
        </dgm:presLayoutVars>
      </dgm:prSet>
      <dgm:spPr/>
    </dgm:pt>
    <dgm:pt modelId="{7B427324-E6EE-4C2D-9D13-9C2A2A2D2CC6}" type="pres">
      <dgm:prSet presAssocID="{8C0144AA-EAA8-46A6-BC21-6A5A7CAC208D}" presName="descendantText" presStyleLbl="alignAccFollowNode1" presStyleIdx="1" presStyleCnt="3" custScaleY="106383" custLinFactNeighborX="1566" custLinFactNeighborY="0">
        <dgm:presLayoutVars>
          <dgm:bulletEnabled val="1"/>
        </dgm:presLayoutVars>
      </dgm:prSet>
      <dgm:spPr/>
    </dgm:pt>
    <dgm:pt modelId="{53067E99-A412-4410-9E48-75EFC5C0AF88}" type="pres">
      <dgm:prSet presAssocID="{FC28FC6C-54A4-4D30-942B-CC83B8B72E3C}" presName="sp" presStyleCnt="0"/>
      <dgm:spPr/>
    </dgm:pt>
    <dgm:pt modelId="{4CC2A0B1-4806-4CE5-A8FE-7F10A4287C3B}" type="pres">
      <dgm:prSet presAssocID="{336627FB-8BB8-40E8-9B32-F9E6AE531500}" presName="linNode" presStyleCnt="0"/>
      <dgm:spPr/>
    </dgm:pt>
    <dgm:pt modelId="{8A11C2C2-929C-4A27-AE8A-B8444F4D9E6D}" type="pres">
      <dgm:prSet presAssocID="{336627FB-8BB8-40E8-9B32-F9E6AE531500}" presName="parentText" presStyleLbl="node1" presStyleIdx="2" presStyleCnt="3">
        <dgm:presLayoutVars>
          <dgm:chMax val="1"/>
          <dgm:bulletEnabled val="1"/>
        </dgm:presLayoutVars>
      </dgm:prSet>
      <dgm:spPr/>
    </dgm:pt>
    <dgm:pt modelId="{0F494DDA-A5FE-4F5B-AF2A-A4E5B50C101C}" type="pres">
      <dgm:prSet presAssocID="{336627FB-8BB8-40E8-9B32-F9E6AE531500}" presName="descendantText" presStyleLbl="alignAccFollowNode1" presStyleIdx="2" presStyleCnt="3">
        <dgm:presLayoutVars>
          <dgm:bulletEnabled val="1"/>
        </dgm:presLayoutVars>
      </dgm:prSet>
      <dgm:spPr/>
    </dgm:pt>
  </dgm:ptLst>
  <dgm:cxnLst>
    <dgm:cxn modelId="{C1D3C203-35A6-4AA1-8094-5AA14AC354F4}" srcId="{336627FB-8BB8-40E8-9B32-F9E6AE531500}" destId="{155066AA-AA25-41E6-A64B-863E76974BCC}" srcOrd="1" destOrd="0" parTransId="{972DE7C1-CF64-49D5-842D-4E038A5E4E67}" sibTransId="{466D08C5-DC65-4590-8729-DB91499C2909}"/>
    <dgm:cxn modelId="{392A6013-61F6-4AC4-B31C-B00DA3F2D3C1}" srcId="{DF786C40-C5B9-4F84-86D5-6920B2AA3924}" destId="{E0995D80-15D2-4CBC-8200-9D425D10369B}" srcOrd="0" destOrd="0" parTransId="{D82C2834-20CB-4C70-AE6C-6C045CAC3937}" sibTransId="{497D0D1F-AC74-43C0-8324-6595EC9784F3}"/>
    <dgm:cxn modelId="{9A37921B-8B79-4B83-80F8-4DCCC8E192F0}" type="presOf" srcId="{DF786C40-C5B9-4F84-86D5-6920B2AA3924}" destId="{F929FCE2-7A14-4663-A9E2-E4DD4FE93564}" srcOrd="0" destOrd="0" presId="urn:microsoft.com/office/officeart/2005/8/layout/vList5"/>
    <dgm:cxn modelId="{DF2A475B-36DF-4AC7-92BC-204713368193}" srcId="{8F1F321E-FB17-409F-B770-85B4224350A8}" destId="{8C0144AA-EAA8-46A6-BC21-6A5A7CAC208D}" srcOrd="1" destOrd="0" parTransId="{C688333A-51B0-42CE-96A2-0E29A0D26A1E}" sibTransId="{FC28FC6C-54A4-4D30-942B-CC83B8B72E3C}"/>
    <dgm:cxn modelId="{D1BE745E-BA2A-4C21-9849-B98EC1F0E7A3}" srcId="{8C0144AA-EAA8-46A6-BC21-6A5A7CAC208D}" destId="{07F934A6-950B-41DB-82BE-1B9D9532B328}" srcOrd="0" destOrd="0" parTransId="{EAD1F931-1774-4B0D-9363-B6E3E2B50857}" sibTransId="{D084101C-CB7A-4326-9A13-9183C89CC565}"/>
    <dgm:cxn modelId="{4FD58565-690D-449D-B3F1-D9BD569371FC}" srcId="{8F1F321E-FB17-409F-B770-85B4224350A8}" destId="{336627FB-8BB8-40E8-9B32-F9E6AE531500}" srcOrd="2" destOrd="0" parTransId="{4DA26C67-BC04-442B-BC27-B933D6BD227E}" sibTransId="{D5F2DE1B-9DEB-4432-913C-9266478C849C}"/>
    <dgm:cxn modelId="{8F4AC766-9D65-4100-AEA9-847D8CA82E71}" type="presOf" srcId="{8C0144AA-EAA8-46A6-BC21-6A5A7CAC208D}" destId="{A208133C-5A1E-497C-9AA0-52B1F23E9E43}" srcOrd="0" destOrd="0" presId="urn:microsoft.com/office/officeart/2005/8/layout/vList5"/>
    <dgm:cxn modelId="{03958472-15B5-46D6-AC8C-7ED3672DC307}" type="presOf" srcId="{155066AA-AA25-41E6-A64B-863E76974BCC}" destId="{0F494DDA-A5FE-4F5B-AF2A-A4E5B50C101C}" srcOrd="0" destOrd="1" presId="urn:microsoft.com/office/officeart/2005/8/layout/vList5"/>
    <dgm:cxn modelId="{26BB0478-84D5-4B1C-8715-7A2AA85A8F08}" type="presOf" srcId="{B4A8718F-722B-4FD2-8535-6448FBD3A5E3}" destId="{0F494DDA-A5FE-4F5B-AF2A-A4E5B50C101C}" srcOrd="0" destOrd="0" presId="urn:microsoft.com/office/officeart/2005/8/layout/vList5"/>
    <dgm:cxn modelId="{E10EC579-5C57-48C4-A01C-A3E5181A36CC}" type="presOf" srcId="{E10714AD-044A-4B04-83CF-58968EEEC9B9}" destId="{2A194036-88CB-4CEA-9285-226DAB77D377}" srcOrd="0" destOrd="4" presId="urn:microsoft.com/office/officeart/2005/8/layout/vList5"/>
    <dgm:cxn modelId="{D645467A-6826-4F93-80B7-902D636A8F91}" type="presOf" srcId="{336627FB-8BB8-40E8-9B32-F9E6AE531500}" destId="{8A11C2C2-929C-4A27-AE8A-B8444F4D9E6D}" srcOrd="0" destOrd="0" presId="urn:microsoft.com/office/officeart/2005/8/layout/vList5"/>
    <dgm:cxn modelId="{29764E81-78E3-4012-98B4-ABFE7D306A0D}" srcId="{DF786C40-C5B9-4F84-86D5-6920B2AA3924}" destId="{43CB848B-0BBF-4F4F-9DAA-951FCA23D146}" srcOrd="3" destOrd="0" parTransId="{DE91A6C7-15D2-419D-AF2F-A5588449412E}" sibTransId="{7E7C7AE9-539B-4140-87D5-04607DF3BECA}"/>
    <dgm:cxn modelId="{DE2CDF88-1922-4C81-AAB8-EC2DB7E9BA17}" srcId="{DF786C40-C5B9-4F84-86D5-6920B2AA3924}" destId="{F06C0B64-FA18-4128-89AE-6F6393E8BD30}" srcOrd="5" destOrd="0" parTransId="{CCEF2E29-E234-4F63-BA5C-816B9D8267FE}" sibTransId="{0CF5DC89-F447-484A-9EFA-E051ED2894A0}"/>
    <dgm:cxn modelId="{FD76EF8C-68E3-4FBC-9E71-503DC457CF94}" srcId="{DF786C40-C5B9-4F84-86D5-6920B2AA3924}" destId="{DAA5C0EE-7B35-4961-8A00-2D4A6D821559}" srcOrd="1" destOrd="0" parTransId="{576044B1-0AC5-4770-97D1-A7DFF270DF37}" sibTransId="{C6B07ECF-2A6E-4CD8-B82B-F0074594FEF7}"/>
    <dgm:cxn modelId="{0E211693-3902-43E3-B149-A3CD4E565CFC}" type="presOf" srcId="{F06C0B64-FA18-4128-89AE-6F6393E8BD30}" destId="{2A194036-88CB-4CEA-9285-226DAB77D377}" srcOrd="0" destOrd="5" presId="urn:microsoft.com/office/officeart/2005/8/layout/vList5"/>
    <dgm:cxn modelId="{EE77DAA7-FF5B-48C4-AE69-4476FCA47607}" type="presOf" srcId="{E0995D80-15D2-4CBC-8200-9D425D10369B}" destId="{2A194036-88CB-4CEA-9285-226DAB77D377}" srcOrd="0" destOrd="0" presId="urn:microsoft.com/office/officeart/2005/8/layout/vList5"/>
    <dgm:cxn modelId="{775661AA-A664-4284-8416-202E28341415}" type="presOf" srcId="{43CB848B-0BBF-4F4F-9DAA-951FCA23D146}" destId="{2A194036-88CB-4CEA-9285-226DAB77D377}" srcOrd="0" destOrd="3" presId="urn:microsoft.com/office/officeart/2005/8/layout/vList5"/>
    <dgm:cxn modelId="{84C291AC-A46E-4F06-8170-34FF0F0E9C91}" type="presOf" srcId="{B728A7C1-1546-4B6A-89A5-807D5A03F7CC}" destId="{7B427324-E6EE-4C2D-9D13-9C2A2A2D2CC6}" srcOrd="0" destOrd="1" presId="urn:microsoft.com/office/officeart/2005/8/layout/vList5"/>
    <dgm:cxn modelId="{92BAC4B6-BCC1-4D6A-8202-695BCCA47F1E}" srcId="{8C0144AA-EAA8-46A6-BC21-6A5A7CAC208D}" destId="{B728A7C1-1546-4B6A-89A5-807D5A03F7CC}" srcOrd="1" destOrd="0" parTransId="{8D5A0499-C108-4A2A-9D6E-942419CED767}" sibTransId="{AB55A3AD-981E-441B-9C22-5BDB56A12340}"/>
    <dgm:cxn modelId="{6AD986C1-3E8E-467D-BC03-71927BF39908}" type="presOf" srcId="{DAA5C0EE-7B35-4961-8A00-2D4A6D821559}" destId="{2A194036-88CB-4CEA-9285-226DAB77D377}" srcOrd="0" destOrd="1" presId="urn:microsoft.com/office/officeart/2005/8/layout/vList5"/>
    <dgm:cxn modelId="{8898EFC4-CAD7-4BC0-95CF-6ADE6ED53144}" srcId="{DF786C40-C5B9-4F84-86D5-6920B2AA3924}" destId="{D65362C6-F170-43DF-8B62-C5ACFE05E727}" srcOrd="2" destOrd="0" parTransId="{67DAD95C-AF09-4238-AFBC-25F03838759E}" sibTransId="{239DB1CD-1C0C-4009-86E1-58CE7668FEA4}"/>
    <dgm:cxn modelId="{CDD8E0CC-BEBC-4997-8C64-A4423D25E685}" type="presOf" srcId="{8F1F321E-FB17-409F-B770-85B4224350A8}" destId="{DC4CB76A-358A-4FBE-8607-B8140A45C37B}" srcOrd="0" destOrd="0" presId="urn:microsoft.com/office/officeart/2005/8/layout/vList5"/>
    <dgm:cxn modelId="{02CBA5D3-598D-4CB5-A430-06493E526485}" type="presOf" srcId="{07F934A6-950B-41DB-82BE-1B9D9532B328}" destId="{7B427324-E6EE-4C2D-9D13-9C2A2A2D2CC6}" srcOrd="0" destOrd="0" presId="urn:microsoft.com/office/officeart/2005/8/layout/vList5"/>
    <dgm:cxn modelId="{DA0B1CD5-342C-43F7-BB72-54536E040312}" srcId="{336627FB-8BB8-40E8-9B32-F9E6AE531500}" destId="{B4A8718F-722B-4FD2-8535-6448FBD3A5E3}" srcOrd="0" destOrd="0" parTransId="{D779172A-ACA7-469F-A45A-D84AF2E5AFAC}" sibTransId="{7C26E40A-CDD3-4FBE-BAA7-861ED74DE1F9}"/>
    <dgm:cxn modelId="{0DC06ADB-D9AF-4E36-B474-163E2B65F817}" srcId="{DF786C40-C5B9-4F84-86D5-6920B2AA3924}" destId="{E10714AD-044A-4B04-83CF-58968EEEC9B9}" srcOrd="4" destOrd="0" parTransId="{D86C635F-DB21-414B-A66C-61A73E7CA8BD}" sibTransId="{38BE6133-9FF6-458F-A18A-3CC6BA08800B}"/>
    <dgm:cxn modelId="{42AC78EB-A7D0-48B6-96F5-83FA7382AC63}" type="presOf" srcId="{D65362C6-F170-43DF-8B62-C5ACFE05E727}" destId="{2A194036-88CB-4CEA-9285-226DAB77D377}" srcOrd="0" destOrd="2" presId="urn:microsoft.com/office/officeart/2005/8/layout/vList5"/>
    <dgm:cxn modelId="{45C874FD-BC81-4F4C-990E-0BF481256269}" srcId="{8F1F321E-FB17-409F-B770-85B4224350A8}" destId="{DF786C40-C5B9-4F84-86D5-6920B2AA3924}" srcOrd="0" destOrd="0" parTransId="{9F049BBD-D4B0-4C85-BB76-9C3E16CB20C7}" sibTransId="{C7F83605-5F52-4466-AC92-3862D472E60D}"/>
    <dgm:cxn modelId="{9ABD74C1-1282-40D0-B170-D1C41F30B023}" type="presParOf" srcId="{DC4CB76A-358A-4FBE-8607-B8140A45C37B}" destId="{4D921CD9-22D2-49CA-9C25-45C45C417B61}" srcOrd="0" destOrd="0" presId="urn:microsoft.com/office/officeart/2005/8/layout/vList5"/>
    <dgm:cxn modelId="{A24AF2C4-450C-4A31-987E-DEE3FA94C490}" type="presParOf" srcId="{4D921CD9-22D2-49CA-9C25-45C45C417B61}" destId="{F929FCE2-7A14-4663-A9E2-E4DD4FE93564}" srcOrd="0" destOrd="0" presId="urn:microsoft.com/office/officeart/2005/8/layout/vList5"/>
    <dgm:cxn modelId="{3105457F-AC95-48C5-8156-2E96560DB3E9}" type="presParOf" srcId="{4D921CD9-22D2-49CA-9C25-45C45C417B61}" destId="{2A194036-88CB-4CEA-9285-226DAB77D377}" srcOrd="1" destOrd="0" presId="urn:microsoft.com/office/officeart/2005/8/layout/vList5"/>
    <dgm:cxn modelId="{80A8B856-A905-4717-8A42-6F05624D7191}" type="presParOf" srcId="{DC4CB76A-358A-4FBE-8607-B8140A45C37B}" destId="{1BDA7767-2C75-4A4A-81CD-E6FFF258976A}" srcOrd="1" destOrd="0" presId="urn:microsoft.com/office/officeart/2005/8/layout/vList5"/>
    <dgm:cxn modelId="{9F7494D1-7563-4E10-8AA3-899FD37FE0B5}" type="presParOf" srcId="{DC4CB76A-358A-4FBE-8607-B8140A45C37B}" destId="{E3F50D57-B7B2-4A19-A259-3924DD411397}" srcOrd="2" destOrd="0" presId="urn:microsoft.com/office/officeart/2005/8/layout/vList5"/>
    <dgm:cxn modelId="{129D5999-5CBB-4C9B-8C6B-39FFE6F6EF6B}" type="presParOf" srcId="{E3F50D57-B7B2-4A19-A259-3924DD411397}" destId="{A208133C-5A1E-497C-9AA0-52B1F23E9E43}" srcOrd="0" destOrd="0" presId="urn:microsoft.com/office/officeart/2005/8/layout/vList5"/>
    <dgm:cxn modelId="{DFFB75AC-95D8-4187-AFDF-3F73ABCF3B6F}" type="presParOf" srcId="{E3F50D57-B7B2-4A19-A259-3924DD411397}" destId="{7B427324-E6EE-4C2D-9D13-9C2A2A2D2CC6}" srcOrd="1" destOrd="0" presId="urn:microsoft.com/office/officeart/2005/8/layout/vList5"/>
    <dgm:cxn modelId="{05E5F7A1-E5D0-47C4-8F1E-3A3165BAF314}" type="presParOf" srcId="{DC4CB76A-358A-4FBE-8607-B8140A45C37B}" destId="{53067E99-A412-4410-9E48-75EFC5C0AF88}" srcOrd="3" destOrd="0" presId="urn:microsoft.com/office/officeart/2005/8/layout/vList5"/>
    <dgm:cxn modelId="{D65D73FE-BC84-47B3-8710-E2D3B93CC35C}" type="presParOf" srcId="{DC4CB76A-358A-4FBE-8607-B8140A45C37B}" destId="{4CC2A0B1-4806-4CE5-A8FE-7F10A4287C3B}" srcOrd="4" destOrd="0" presId="urn:microsoft.com/office/officeart/2005/8/layout/vList5"/>
    <dgm:cxn modelId="{406E3031-BD80-45CE-B3BF-ACC85354B9C6}" type="presParOf" srcId="{4CC2A0B1-4806-4CE5-A8FE-7F10A4287C3B}" destId="{8A11C2C2-929C-4A27-AE8A-B8444F4D9E6D}" srcOrd="0" destOrd="0" presId="urn:microsoft.com/office/officeart/2005/8/layout/vList5"/>
    <dgm:cxn modelId="{49279F49-8779-4B01-BCCA-B289BBF1F40A}" type="presParOf" srcId="{4CC2A0B1-4806-4CE5-A8FE-7F10A4287C3B}" destId="{0F494DDA-A5FE-4F5B-AF2A-A4E5B50C101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6C35D-AE80-4D61-ACEA-C16904BF6E18}">
      <dsp:nvSpPr>
        <dsp:cNvPr id="0" name=""/>
        <dsp:cNvSpPr/>
      </dsp:nvSpPr>
      <dsp:spPr>
        <a:xfrm>
          <a:off x="424" y="0"/>
          <a:ext cx="959159" cy="9201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Autovelox approvato</a:t>
          </a:r>
        </a:p>
      </dsp:txBody>
      <dsp:txXfrm>
        <a:off x="27374" y="26950"/>
        <a:ext cx="905259" cy="866241"/>
      </dsp:txXfrm>
    </dsp:sp>
    <dsp:sp modelId="{8F771222-D527-4FDC-B2E6-BEAF3AC925DB}">
      <dsp:nvSpPr>
        <dsp:cNvPr id="0" name=""/>
        <dsp:cNvSpPr/>
      </dsp:nvSpPr>
      <dsp:spPr>
        <a:xfrm>
          <a:off x="1868169" y="59857"/>
          <a:ext cx="366213" cy="251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dirty="0"/>
        </a:p>
      </dsp:txBody>
      <dsp:txXfrm>
        <a:off x="1868169" y="110239"/>
        <a:ext cx="290639" cy="151148"/>
      </dsp:txXfrm>
    </dsp:sp>
    <dsp:sp modelId="{9AFBD1E6-306A-4023-9273-7B7BAF28AE78}">
      <dsp:nvSpPr>
        <dsp:cNvPr id="0" name=""/>
        <dsp:cNvSpPr/>
      </dsp:nvSpPr>
      <dsp:spPr>
        <a:xfrm>
          <a:off x="1635512" y="0"/>
          <a:ext cx="2114889" cy="9201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t>Autovelox omologato</a:t>
          </a:r>
        </a:p>
      </dsp:txBody>
      <dsp:txXfrm>
        <a:off x="1662462" y="26950"/>
        <a:ext cx="2060989" cy="866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6C35D-AE80-4D61-ACEA-C16904BF6E18}">
      <dsp:nvSpPr>
        <dsp:cNvPr id="0" name=""/>
        <dsp:cNvSpPr/>
      </dsp:nvSpPr>
      <dsp:spPr>
        <a:xfrm>
          <a:off x="21971" y="0"/>
          <a:ext cx="961814" cy="1604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Autovelox omologato</a:t>
          </a:r>
        </a:p>
        <a:p>
          <a:pPr marL="0" lvl="0" indent="0" algn="ctr" defTabSz="488950">
            <a:lnSpc>
              <a:spcPct val="90000"/>
            </a:lnSpc>
            <a:spcBef>
              <a:spcPct val="0"/>
            </a:spcBef>
            <a:spcAft>
              <a:spcPct val="35000"/>
            </a:spcAft>
            <a:buNone/>
          </a:pPr>
          <a:endParaRPr lang="it-IT" sz="1100" kern="1200" dirty="0"/>
        </a:p>
        <a:p>
          <a:pPr marL="0" lvl="0" indent="0" algn="ctr" defTabSz="488950">
            <a:lnSpc>
              <a:spcPct val="90000"/>
            </a:lnSpc>
            <a:spcBef>
              <a:spcPct val="0"/>
            </a:spcBef>
            <a:spcAft>
              <a:spcPct val="35000"/>
            </a:spcAft>
            <a:buNone/>
          </a:pPr>
          <a:r>
            <a:rPr lang="it-IT" sz="1100" kern="1200" dirty="0"/>
            <a:t>Autovelox NON omologato</a:t>
          </a:r>
        </a:p>
      </dsp:txBody>
      <dsp:txXfrm>
        <a:off x="50142" y="28171"/>
        <a:ext cx="905472" cy="1548536"/>
      </dsp:txXfrm>
    </dsp:sp>
    <dsp:sp modelId="{8F771222-D527-4FDC-B2E6-BEAF3AC925DB}">
      <dsp:nvSpPr>
        <dsp:cNvPr id="0" name=""/>
        <dsp:cNvSpPr/>
      </dsp:nvSpPr>
      <dsp:spPr>
        <a:xfrm>
          <a:off x="1145416" y="244858"/>
          <a:ext cx="357545" cy="2526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dirty="0"/>
        </a:p>
      </dsp:txBody>
      <dsp:txXfrm>
        <a:off x="1145416" y="295380"/>
        <a:ext cx="281762" cy="151566"/>
      </dsp:txXfrm>
    </dsp:sp>
    <dsp:sp modelId="{9AFBD1E6-306A-4023-9273-7B7BAF28AE78}">
      <dsp:nvSpPr>
        <dsp:cNvPr id="0" name=""/>
        <dsp:cNvSpPr/>
      </dsp:nvSpPr>
      <dsp:spPr>
        <a:xfrm>
          <a:off x="1643716" y="16182"/>
          <a:ext cx="2120745" cy="1572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it-IT" sz="900" kern="1200" dirty="0">
            <a:sym typeface="Wingdings" panose="05000000000000000000" pitchFamily="2" charset="2"/>
          </a:endParaRPr>
        </a:p>
        <a:p>
          <a:pPr marL="0" lvl="0" indent="0" algn="ctr" defTabSz="400050">
            <a:lnSpc>
              <a:spcPct val="90000"/>
            </a:lnSpc>
            <a:spcBef>
              <a:spcPct val="0"/>
            </a:spcBef>
            <a:spcAft>
              <a:spcPct val="35000"/>
            </a:spcAft>
            <a:buNone/>
          </a:pPr>
          <a:r>
            <a:rPr lang="it-IT" sz="900" kern="1200" dirty="0">
              <a:sym typeface="Wingdings" panose="05000000000000000000" pitchFamily="2" charset="2"/>
            </a:rPr>
            <a:t>il rilievo della velocità fa piena prova (fino a prova contraria sul corretto funzionamento)</a:t>
          </a:r>
        </a:p>
        <a:p>
          <a:pPr marL="0" lvl="0" indent="0" algn="ctr" defTabSz="400050">
            <a:lnSpc>
              <a:spcPct val="90000"/>
            </a:lnSpc>
            <a:spcBef>
              <a:spcPct val="0"/>
            </a:spcBef>
            <a:spcAft>
              <a:spcPct val="35000"/>
            </a:spcAft>
            <a:buNone/>
          </a:pPr>
          <a:endParaRPr lang="it-IT" sz="900" kern="1200" dirty="0"/>
        </a:p>
        <a:p>
          <a:pPr marL="0" lvl="0" indent="0" algn="ctr" defTabSz="400050">
            <a:lnSpc>
              <a:spcPct val="90000"/>
            </a:lnSpc>
            <a:spcBef>
              <a:spcPct val="0"/>
            </a:spcBef>
            <a:spcAft>
              <a:spcPct val="35000"/>
            </a:spcAft>
            <a:buNone/>
          </a:pPr>
          <a:endParaRPr lang="it-IT" sz="900" kern="1200" dirty="0">
            <a:sym typeface="Wingdings" panose="05000000000000000000" pitchFamily="2" charset="2"/>
          </a:endParaRPr>
        </a:p>
        <a:p>
          <a:pPr marL="0" lvl="0" indent="0" algn="ctr" defTabSz="400050">
            <a:lnSpc>
              <a:spcPct val="90000"/>
            </a:lnSpc>
            <a:spcBef>
              <a:spcPct val="0"/>
            </a:spcBef>
            <a:spcAft>
              <a:spcPct val="35000"/>
            </a:spcAft>
            <a:buNone/>
          </a:pPr>
          <a:r>
            <a:rPr lang="it-IT" sz="900" kern="1200" dirty="0">
              <a:sym typeface="Wingdings" panose="05000000000000000000" pitchFamily="2" charset="2"/>
            </a:rPr>
            <a:t>La prova privilegiata non opera. </a:t>
          </a:r>
          <a:br>
            <a:rPr lang="it-IT" sz="900" kern="1200" dirty="0">
              <a:sym typeface="Wingdings" panose="05000000000000000000" pitchFamily="2" charset="2"/>
            </a:rPr>
          </a:br>
          <a:r>
            <a:rPr lang="it-IT" sz="900" kern="1200" dirty="0">
              <a:sym typeface="Wingdings" panose="05000000000000000000" pitchFamily="2" charset="2"/>
            </a:rPr>
            <a:t>Si applicano le regole generali sull’onere della prova</a:t>
          </a:r>
          <a:endParaRPr lang="it-IT" sz="900" kern="1200" dirty="0"/>
        </a:p>
        <a:p>
          <a:pPr marL="0" lvl="0" indent="0" algn="ctr" defTabSz="400050">
            <a:lnSpc>
              <a:spcPct val="90000"/>
            </a:lnSpc>
            <a:spcBef>
              <a:spcPct val="0"/>
            </a:spcBef>
            <a:spcAft>
              <a:spcPct val="35000"/>
            </a:spcAft>
            <a:buNone/>
          </a:pPr>
          <a:endParaRPr lang="it-IT" sz="900" kern="1200" dirty="0"/>
        </a:p>
      </dsp:txBody>
      <dsp:txXfrm>
        <a:off x="1689773" y="62239"/>
        <a:ext cx="2028631" cy="1480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CC0E6-C508-4D1E-B9AD-651858913C6E}">
      <dsp:nvSpPr>
        <dsp:cNvPr id="0" name=""/>
        <dsp:cNvSpPr/>
      </dsp:nvSpPr>
      <dsp:spPr>
        <a:xfrm>
          <a:off x="2763743" y="911159"/>
          <a:ext cx="1908467" cy="605591"/>
        </a:xfrm>
        <a:custGeom>
          <a:avLst/>
          <a:gdLst/>
          <a:ahLst/>
          <a:cxnLst/>
          <a:rect l="0" t="0" r="0" b="0"/>
          <a:pathLst>
            <a:path>
              <a:moveTo>
                <a:pt x="0" y="0"/>
              </a:moveTo>
              <a:lnTo>
                <a:pt x="0" y="434780"/>
              </a:lnTo>
              <a:lnTo>
                <a:pt x="1908467" y="434780"/>
              </a:lnTo>
              <a:lnTo>
                <a:pt x="1908467" y="605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51505-A921-4194-B787-90F0E455B9A8}">
      <dsp:nvSpPr>
        <dsp:cNvPr id="0" name=""/>
        <dsp:cNvSpPr/>
      </dsp:nvSpPr>
      <dsp:spPr>
        <a:xfrm>
          <a:off x="857553" y="911159"/>
          <a:ext cx="1906189" cy="599726"/>
        </a:xfrm>
        <a:custGeom>
          <a:avLst/>
          <a:gdLst/>
          <a:ahLst/>
          <a:cxnLst/>
          <a:rect l="0" t="0" r="0" b="0"/>
          <a:pathLst>
            <a:path>
              <a:moveTo>
                <a:pt x="1906189" y="0"/>
              </a:moveTo>
              <a:lnTo>
                <a:pt x="1906189" y="428915"/>
              </a:lnTo>
              <a:lnTo>
                <a:pt x="0" y="428915"/>
              </a:lnTo>
              <a:lnTo>
                <a:pt x="0" y="599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C1695F-26EE-4692-A1BA-6D243E166A9C}">
      <dsp:nvSpPr>
        <dsp:cNvPr id="0" name=""/>
        <dsp:cNvSpPr/>
      </dsp:nvSpPr>
      <dsp:spPr>
        <a:xfrm>
          <a:off x="2701707" y="911159"/>
          <a:ext cx="91440" cy="584191"/>
        </a:xfrm>
        <a:custGeom>
          <a:avLst/>
          <a:gdLst/>
          <a:ahLst/>
          <a:cxnLst/>
          <a:rect l="0" t="0" r="0" b="0"/>
          <a:pathLst>
            <a:path>
              <a:moveTo>
                <a:pt x="62036" y="0"/>
              </a:moveTo>
              <a:lnTo>
                <a:pt x="62036" y="413379"/>
              </a:lnTo>
              <a:lnTo>
                <a:pt x="45720" y="413379"/>
              </a:lnTo>
              <a:lnTo>
                <a:pt x="45720" y="584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723538-8BEB-4349-AE3D-7D5BD12E6E52}">
      <dsp:nvSpPr>
        <dsp:cNvPr id="0" name=""/>
        <dsp:cNvSpPr/>
      </dsp:nvSpPr>
      <dsp:spPr>
        <a:xfrm>
          <a:off x="1723681" y="117570"/>
          <a:ext cx="2080124" cy="793589"/>
        </a:xfrm>
        <a:prstGeom prst="rect">
          <a:avLst/>
        </a:prstGeom>
        <a:solidFill>
          <a:schemeClr val="accent1">
            <a:hueOff val="0"/>
            <a:satOff val="0"/>
            <a:lumOff val="0"/>
            <a:alphaOff val="0"/>
          </a:schemeClr>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a:t>Assenza di omologazione</a:t>
          </a:r>
        </a:p>
      </dsp:txBody>
      <dsp:txXfrm>
        <a:off x="1723681" y="117570"/>
        <a:ext cx="2080124" cy="793589"/>
      </dsp:txXfrm>
    </dsp:sp>
    <dsp:sp modelId="{FCD36E58-D044-4C57-9C7B-3E573073C37A}">
      <dsp:nvSpPr>
        <dsp:cNvPr id="0" name=""/>
        <dsp:cNvSpPr/>
      </dsp:nvSpPr>
      <dsp:spPr>
        <a:xfrm>
          <a:off x="1934039" y="1495350"/>
          <a:ext cx="1626775" cy="1021248"/>
        </a:xfrm>
        <a:prstGeom prst="rect">
          <a:avLst/>
        </a:prstGeom>
        <a:solidFill>
          <a:schemeClr val="accent1">
            <a:hueOff val="0"/>
            <a:satOff val="0"/>
            <a:lumOff val="0"/>
            <a:alphaOff val="0"/>
          </a:schemeClr>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t>QUESTIONE DI LEGITTIMITA’ DELL’ACCERTAMENTO </a:t>
          </a:r>
        </a:p>
        <a:p>
          <a:pPr marL="0" lvl="0" indent="0" algn="ctr" defTabSz="488950">
            <a:lnSpc>
              <a:spcPct val="90000"/>
            </a:lnSpc>
            <a:spcBef>
              <a:spcPct val="0"/>
            </a:spcBef>
            <a:spcAft>
              <a:spcPct val="35000"/>
            </a:spcAft>
            <a:buNone/>
          </a:pPr>
          <a:r>
            <a:rPr lang="it-IT" sz="1000" kern="1200" dirty="0"/>
            <a:t>(</a:t>
          </a:r>
          <a:r>
            <a:rPr lang="it-IT" sz="1000" kern="1200" dirty="0" err="1"/>
            <a:t>Cass.Civ</a:t>
          </a:r>
          <a:r>
            <a:rPr lang="it-IT" sz="1000" kern="1200" dirty="0"/>
            <a:t>. </a:t>
          </a:r>
          <a:r>
            <a:rPr lang="it-IT" sz="1000" kern="1200" dirty="0" err="1"/>
            <a:t>Ord</a:t>
          </a:r>
          <a:r>
            <a:rPr lang="it-IT" sz="1000" kern="1200" dirty="0"/>
            <a:t>. n. 10505/2024)</a:t>
          </a:r>
        </a:p>
      </dsp:txBody>
      <dsp:txXfrm>
        <a:off x="1934039" y="1495350"/>
        <a:ext cx="1626775" cy="1021248"/>
      </dsp:txXfrm>
    </dsp:sp>
    <dsp:sp modelId="{5C8CDBC3-7F34-413D-8912-9AB25A0B0301}">
      <dsp:nvSpPr>
        <dsp:cNvPr id="0" name=""/>
        <dsp:cNvSpPr/>
      </dsp:nvSpPr>
      <dsp:spPr>
        <a:xfrm>
          <a:off x="44166" y="1510886"/>
          <a:ext cx="1626775" cy="974389"/>
        </a:xfrm>
        <a:prstGeom prst="rect">
          <a:avLst/>
        </a:prstGeom>
        <a:solidFill>
          <a:schemeClr val="accent1">
            <a:hueOff val="0"/>
            <a:satOff val="0"/>
            <a:lumOff val="0"/>
            <a:alphaOff val="0"/>
          </a:schemeClr>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t>QUESTIONE DI </a:t>
          </a:r>
        </a:p>
        <a:p>
          <a:pPr marL="0" lvl="0" indent="0" algn="ctr" defTabSz="488950">
            <a:lnSpc>
              <a:spcPct val="90000"/>
            </a:lnSpc>
            <a:spcBef>
              <a:spcPct val="0"/>
            </a:spcBef>
            <a:spcAft>
              <a:spcPct val="35000"/>
            </a:spcAft>
            <a:buNone/>
          </a:pPr>
          <a:r>
            <a:rPr lang="it-IT" sz="1100" kern="1200" dirty="0"/>
            <a:t>PROVA               </a:t>
          </a:r>
        </a:p>
        <a:p>
          <a:pPr marL="0" lvl="0" indent="0" algn="ctr" defTabSz="488950">
            <a:lnSpc>
              <a:spcPct val="90000"/>
            </a:lnSpc>
            <a:spcBef>
              <a:spcPct val="0"/>
            </a:spcBef>
            <a:spcAft>
              <a:spcPct val="35000"/>
            </a:spcAft>
            <a:buNone/>
          </a:pPr>
          <a:r>
            <a:rPr lang="it-IT" sz="1100" kern="1200" dirty="0"/>
            <a:t>(</a:t>
          </a:r>
          <a:r>
            <a:rPr lang="it-IT" sz="1100" kern="1200" dirty="0" err="1"/>
            <a:t>Trib</a:t>
          </a:r>
          <a:r>
            <a:rPr lang="it-IT" sz="1100" kern="1200" dirty="0"/>
            <a:t>. Bologna n. 1816/2025, Cort. Cost. </a:t>
          </a:r>
          <a:r>
            <a:rPr lang="it-IT" sz="1100" kern="1200" dirty="0" err="1"/>
            <a:t>sent</a:t>
          </a:r>
          <a:r>
            <a:rPr lang="it-IT" sz="1100" kern="1200" dirty="0"/>
            <a:t>. 113/2015)</a:t>
          </a:r>
        </a:p>
      </dsp:txBody>
      <dsp:txXfrm>
        <a:off x="44166" y="1510886"/>
        <a:ext cx="1626775" cy="974389"/>
      </dsp:txXfrm>
    </dsp:sp>
    <dsp:sp modelId="{4D7A353A-3D25-40F5-8DEB-6E6DF6ED0208}">
      <dsp:nvSpPr>
        <dsp:cNvPr id="0" name=""/>
        <dsp:cNvSpPr/>
      </dsp:nvSpPr>
      <dsp:spPr>
        <a:xfrm>
          <a:off x="3858823" y="1516751"/>
          <a:ext cx="1626775" cy="945270"/>
        </a:xfrm>
        <a:prstGeom prst="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t>QUESTIONE DI </a:t>
          </a:r>
        </a:p>
        <a:p>
          <a:pPr marL="0" lvl="0" indent="0" algn="ctr" defTabSz="488950">
            <a:lnSpc>
              <a:spcPct val="90000"/>
            </a:lnSpc>
            <a:spcBef>
              <a:spcPct val="0"/>
            </a:spcBef>
            <a:spcAft>
              <a:spcPct val="35000"/>
            </a:spcAft>
            <a:buNone/>
          </a:pPr>
          <a:r>
            <a:rPr lang="it-IT" sz="1100" kern="1200" dirty="0"/>
            <a:t>DIVIETO DI UTILIZZO </a:t>
          </a:r>
        </a:p>
        <a:p>
          <a:pPr marL="0" lvl="0" indent="0" algn="ctr" defTabSz="488950">
            <a:lnSpc>
              <a:spcPct val="90000"/>
            </a:lnSpc>
            <a:spcBef>
              <a:spcPct val="0"/>
            </a:spcBef>
            <a:spcAft>
              <a:spcPct val="35000"/>
            </a:spcAft>
            <a:buNone/>
          </a:pPr>
          <a:r>
            <a:rPr lang="it-IT" sz="1100" kern="1200" dirty="0"/>
            <a:t>DELL’AUTOVELOX</a:t>
          </a:r>
        </a:p>
        <a:p>
          <a:pPr marL="0" lvl="0" indent="0" algn="ctr" defTabSz="488950">
            <a:lnSpc>
              <a:spcPct val="90000"/>
            </a:lnSpc>
            <a:spcBef>
              <a:spcPct val="0"/>
            </a:spcBef>
            <a:spcAft>
              <a:spcPct val="35000"/>
            </a:spcAft>
            <a:buNone/>
          </a:pPr>
          <a:r>
            <a:rPr lang="it-IT" sz="1100" kern="1200" dirty="0"/>
            <a:t>(?)</a:t>
          </a:r>
        </a:p>
      </dsp:txBody>
      <dsp:txXfrm>
        <a:off x="3858823" y="1516751"/>
        <a:ext cx="1626775" cy="945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94036-88CB-4CEA-9285-226DAB77D377}">
      <dsp:nvSpPr>
        <dsp:cNvPr id="0" name=""/>
        <dsp:cNvSpPr/>
      </dsp:nvSpPr>
      <dsp:spPr>
        <a:xfrm rot="5400000">
          <a:off x="4026773" y="-1543388"/>
          <a:ext cx="897763" cy="42123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355600">
            <a:lnSpc>
              <a:spcPct val="90000"/>
            </a:lnSpc>
            <a:spcBef>
              <a:spcPct val="0"/>
            </a:spcBef>
            <a:spcAft>
              <a:spcPct val="15000"/>
            </a:spcAft>
            <a:buNone/>
          </a:pPr>
          <a:r>
            <a:rPr lang="it-IT" sz="800" kern="1200" dirty="0"/>
            <a:t>in presenza di un tratto stradale caratterizzato da elevata pericolosità e</a:t>
          </a:r>
        </a:p>
        <a:p>
          <a:pPr marL="57150" lvl="1" indent="-57150" algn="just" defTabSz="355600">
            <a:lnSpc>
              <a:spcPct val="90000"/>
            </a:lnSpc>
            <a:spcBef>
              <a:spcPct val="0"/>
            </a:spcBef>
            <a:spcAft>
              <a:spcPct val="15000"/>
            </a:spcAft>
            <a:buNone/>
          </a:pPr>
          <a:r>
            <a:rPr lang="it-IT" sz="800" kern="1200" dirty="0"/>
            <a:t>alto tasso di incidentalità, l'attivazione di un dispositivo di controllo della</a:t>
          </a:r>
        </a:p>
        <a:p>
          <a:pPr marL="57150" lvl="1" indent="-57150" algn="just" defTabSz="355600">
            <a:lnSpc>
              <a:spcPct val="90000"/>
            </a:lnSpc>
            <a:spcBef>
              <a:spcPct val="0"/>
            </a:spcBef>
            <a:spcAft>
              <a:spcPct val="15000"/>
            </a:spcAft>
            <a:buNone/>
          </a:pPr>
          <a:r>
            <a:rPr lang="it-IT" sz="800" kern="1200" dirty="0"/>
            <a:t>velocità, ancorché solo approvato, si configura come azione direttamente</a:t>
          </a:r>
        </a:p>
        <a:p>
          <a:pPr marL="57150" lvl="1" indent="-57150" algn="just" defTabSz="355600">
            <a:lnSpc>
              <a:spcPct val="90000"/>
            </a:lnSpc>
            <a:spcBef>
              <a:spcPct val="0"/>
            </a:spcBef>
            <a:spcAft>
              <a:spcPct val="15000"/>
            </a:spcAft>
            <a:buNone/>
          </a:pPr>
          <a:r>
            <a:rPr lang="it-IT" sz="800" kern="1200" dirty="0"/>
            <a:t>funzionale al perseguimento dei fini istituzionali dell'ente, orientata alla</a:t>
          </a:r>
        </a:p>
        <a:p>
          <a:pPr marL="57150" lvl="1" indent="-57150" algn="just" defTabSz="355600">
            <a:lnSpc>
              <a:spcPct val="90000"/>
            </a:lnSpc>
            <a:spcBef>
              <a:spcPct val="0"/>
            </a:spcBef>
            <a:spcAft>
              <a:spcPct val="15000"/>
            </a:spcAft>
            <a:buNone/>
          </a:pPr>
          <a:r>
            <a:rPr lang="it-IT" sz="800" kern="1200" dirty="0"/>
            <a:t>tutela dell'interesse pubblico primario alla sicurezza stradale e</a:t>
          </a:r>
        </a:p>
        <a:p>
          <a:pPr marL="57150" lvl="1" indent="-57150" algn="just" defTabSz="355600">
            <a:lnSpc>
              <a:spcPct val="90000"/>
            </a:lnSpc>
            <a:spcBef>
              <a:spcPct val="0"/>
            </a:spcBef>
            <a:spcAft>
              <a:spcPct val="15000"/>
            </a:spcAft>
            <a:buNone/>
          </a:pPr>
          <a:r>
            <a:rPr lang="it-IT" sz="800" kern="1200" dirty="0"/>
            <a:t>all'incolumità degli utenti. (art. 1 </a:t>
          </a:r>
          <a:r>
            <a:rPr lang="it-IT" sz="800" kern="1200" dirty="0" err="1"/>
            <a:t>CdS</a:t>
          </a:r>
          <a:r>
            <a:rPr lang="it-IT" sz="800" kern="1200" dirty="0"/>
            <a:t> + art. 54 Tuel)</a:t>
          </a:r>
        </a:p>
      </dsp:txBody>
      <dsp:txXfrm rot="-5400000">
        <a:off x="2369464" y="157746"/>
        <a:ext cx="4168557" cy="810113"/>
      </dsp:txXfrm>
    </dsp:sp>
    <dsp:sp modelId="{F929FCE2-7A14-4663-A9E2-E4DD4FE93564}">
      <dsp:nvSpPr>
        <dsp:cNvPr id="0" name=""/>
        <dsp:cNvSpPr/>
      </dsp:nvSpPr>
      <dsp:spPr>
        <a:xfrm>
          <a:off x="0" y="1700"/>
          <a:ext cx="2369464" cy="11222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it-IT" sz="1100" b="1" kern="1200" dirty="0">
              <a:latin typeface="+mj-lt"/>
            </a:rPr>
            <a:t>CONFORMITA’ AI FINI ISTITUZIONALI DELL’ENTE</a:t>
          </a:r>
        </a:p>
      </dsp:txBody>
      <dsp:txXfrm>
        <a:off x="54781" y="56481"/>
        <a:ext cx="2259902" cy="1012642"/>
      </dsp:txXfrm>
    </dsp:sp>
    <dsp:sp modelId="{7B427324-E6EE-4C2D-9D13-9C2A2A2D2CC6}">
      <dsp:nvSpPr>
        <dsp:cNvPr id="0" name=""/>
        <dsp:cNvSpPr/>
      </dsp:nvSpPr>
      <dsp:spPr>
        <a:xfrm rot="5400000">
          <a:off x="3998121" y="-365073"/>
          <a:ext cx="955068" cy="42123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57150" algn="just" defTabSz="355600">
            <a:lnSpc>
              <a:spcPct val="90000"/>
            </a:lnSpc>
            <a:spcBef>
              <a:spcPct val="0"/>
            </a:spcBef>
            <a:spcAft>
              <a:spcPts val="600"/>
            </a:spcAft>
            <a:buChar char="•"/>
          </a:pPr>
          <a:r>
            <a:rPr lang="it-IT" sz="800" b="1" kern="1200" dirty="0"/>
            <a:t>BENEFICI</a:t>
          </a:r>
          <a:r>
            <a:rPr lang="it-IT" sz="800" kern="1200" dirty="0"/>
            <a:t>: riduzione del rischio di incidenti stradali con conseguente tutela dell'incolumità pubblica; diminuzione dei costi sociali ed economici derivanti dalla sinistrosità stradale; effetto deterrente sui comportamenti di guida pericolosi</a:t>
          </a:r>
        </a:p>
        <a:p>
          <a:pPr marL="0" lvl="1" indent="-57150" algn="just" defTabSz="355600">
            <a:lnSpc>
              <a:spcPct val="90000"/>
            </a:lnSpc>
            <a:spcBef>
              <a:spcPct val="0"/>
            </a:spcBef>
            <a:spcAft>
              <a:spcPts val="600"/>
            </a:spcAft>
            <a:buChar char="•"/>
          </a:pPr>
          <a:r>
            <a:rPr lang="it-IT" sz="800" b="1" kern="1200" dirty="0"/>
            <a:t>COSTI</a:t>
          </a:r>
          <a:r>
            <a:rPr lang="it-IT" sz="800" kern="1200" dirty="0"/>
            <a:t>: contenziosi derivanti dall'utilizzo di dispositivi non omologati; eventuali spese processuali e risarcitorie; rischio di annullamento delle sanzioni irrogate.</a:t>
          </a:r>
        </a:p>
      </dsp:txBody>
      <dsp:txXfrm rot="-5400000">
        <a:off x="2369465" y="1310206"/>
        <a:ext cx="4165759" cy="861822"/>
      </dsp:txXfrm>
    </dsp:sp>
    <dsp:sp modelId="{A208133C-5A1E-497C-9AA0-52B1F23E9E43}">
      <dsp:nvSpPr>
        <dsp:cNvPr id="0" name=""/>
        <dsp:cNvSpPr/>
      </dsp:nvSpPr>
      <dsp:spPr>
        <a:xfrm>
          <a:off x="0" y="1180015"/>
          <a:ext cx="2369464" cy="11222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it-IT" sz="1100" b="1" kern="1200" dirty="0">
              <a:latin typeface="+mj-lt"/>
            </a:rPr>
            <a:t>RAGIONEVOLE PROPORZIONALITA’ TRA COSTI E BENEFICI</a:t>
          </a:r>
        </a:p>
      </dsp:txBody>
      <dsp:txXfrm>
        <a:off x="54781" y="1234796"/>
        <a:ext cx="2259902" cy="1012642"/>
      </dsp:txXfrm>
    </dsp:sp>
    <dsp:sp modelId="{0F494DDA-A5FE-4F5B-AF2A-A4E5B50C101C}">
      <dsp:nvSpPr>
        <dsp:cNvPr id="0" name=""/>
        <dsp:cNvSpPr/>
      </dsp:nvSpPr>
      <dsp:spPr>
        <a:xfrm rot="5400000">
          <a:off x="4026773" y="813242"/>
          <a:ext cx="897763" cy="42123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355600">
            <a:lnSpc>
              <a:spcPct val="90000"/>
            </a:lnSpc>
            <a:spcBef>
              <a:spcPct val="0"/>
            </a:spcBef>
            <a:spcAft>
              <a:spcPct val="15000"/>
            </a:spcAft>
            <a:buNone/>
          </a:pPr>
          <a:r>
            <a:rPr lang="it-IT" sz="800" kern="1200" dirty="0"/>
            <a:t>  utilizzo ottimale delle risorse disponibili. </a:t>
          </a:r>
        </a:p>
        <a:p>
          <a:pPr marL="57150" lvl="1" indent="-57150" algn="just" defTabSz="355600">
            <a:lnSpc>
              <a:spcPct val="90000"/>
            </a:lnSpc>
            <a:spcBef>
              <a:spcPct val="0"/>
            </a:spcBef>
            <a:spcAft>
              <a:spcPct val="15000"/>
            </a:spcAft>
            <a:buNone/>
          </a:pPr>
          <a:r>
            <a:rPr lang="it-IT" sz="800" kern="1200" dirty="0"/>
            <a:t>  In presenza di un dispositivo già acquisito dall'ente e di una situazione di grave pericolosità stradale, l'attivazione immediata del controllo potrebbe rappresentare la soluzione più economica per fronteggiare l'emergenza sicurezza (nelle more dell’approvazione di prescrizioni tecniche per l’omologa allo stato inesistenti).</a:t>
          </a:r>
        </a:p>
      </dsp:txBody>
      <dsp:txXfrm rot="-5400000">
        <a:off x="2369464" y="2514377"/>
        <a:ext cx="4168557" cy="810113"/>
      </dsp:txXfrm>
    </dsp:sp>
    <dsp:sp modelId="{8A11C2C2-929C-4A27-AE8A-B8444F4D9E6D}">
      <dsp:nvSpPr>
        <dsp:cNvPr id="0" name=""/>
        <dsp:cNvSpPr/>
      </dsp:nvSpPr>
      <dsp:spPr>
        <a:xfrm>
          <a:off x="0" y="2358330"/>
          <a:ext cx="2369464" cy="11222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it-IT" sz="1100" b="1" kern="1200" dirty="0"/>
            <a:t>CRITERI DI ECONOMICITA’ ED EFFICACIA</a:t>
          </a:r>
        </a:p>
      </dsp:txBody>
      <dsp:txXfrm>
        <a:off x="54781" y="2413111"/>
        <a:ext cx="2259902" cy="10126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2124d43ea4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g2124d43ea4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945801E2-50F5-A8A5-88CF-B3E0E8D649C4}"/>
            </a:ext>
          </a:extLst>
        </p:cNvPr>
        <p:cNvGrpSpPr/>
        <p:nvPr/>
      </p:nvGrpSpPr>
      <p:grpSpPr>
        <a:xfrm>
          <a:off x="0" y="0"/>
          <a:ext cx="0" cy="0"/>
          <a:chOff x="0" y="0"/>
          <a:chExt cx="0" cy="0"/>
        </a:xfrm>
      </p:grpSpPr>
      <p:sp>
        <p:nvSpPr>
          <p:cNvPr id="154" name="Google Shape;154;g213391411b6_4_8:notes">
            <a:extLst>
              <a:ext uri="{FF2B5EF4-FFF2-40B4-BE49-F238E27FC236}">
                <a16:creationId xmlns:a16="http://schemas.microsoft.com/office/drawing/2014/main" id="{7314D114-0002-FC83-55DA-F27F391F50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213391411b6_4_8:notes">
            <a:extLst>
              <a:ext uri="{FF2B5EF4-FFF2-40B4-BE49-F238E27FC236}">
                <a16:creationId xmlns:a16="http://schemas.microsoft.com/office/drawing/2014/main" id="{69D6986B-A96D-5BC4-1590-855FF6CF84D2}"/>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846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1233411671_3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21233411671_3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1337e24873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21337e24873_0_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a:extLst>
            <a:ext uri="{FF2B5EF4-FFF2-40B4-BE49-F238E27FC236}">
              <a16:creationId xmlns:a16="http://schemas.microsoft.com/office/drawing/2014/main" id="{84F4239A-30EB-1A6B-506E-97B9D3361022}"/>
            </a:ext>
          </a:extLst>
        </p:cNvPr>
        <p:cNvGrpSpPr/>
        <p:nvPr/>
      </p:nvGrpSpPr>
      <p:grpSpPr>
        <a:xfrm>
          <a:off x="0" y="0"/>
          <a:ext cx="0" cy="0"/>
          <a:chOff x="0" y="0"/>
          <a:chExt cx="0" cy="0"/>
        </a:xfrm>
      </p:grpSpPr>
      <p:sp>
        <p:nvSpPr>
          <p:cNvPr id="43" name="Google Shape;43;g2134bf8ed7b_0_0:notes">
            <a:extLst>
              <a:ext uri="{FF2B5EF4-FFF2-40B4-BE49-F238E27FC236}">
                <a16:creationId xmlns:a16="http://schemas.microsoft.com/office/drawing/2014/main" id="{93DFD8EC-4F4A-7EBC-29AE-854B971E19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g2134bf8ed7b_0_0:notes">
            <a:extLst>
              <a:ext uri="{FF2B5EF4-FFF2-40B4-BE49-F238E27FC236}">
                <a16:creationId xmlns:a16="http://schemas.microsoft.com/office/drawing/2014/main" id="{97B10DF1-9986-1FEA-E9A6-B68C8A2D137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8094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2134bf8ed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g2134bf8ed7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a:extLst>
            <a:ext uri="{FF2B5EF4-FFF2-40B4-BE49-F238E27FC236}">
              <a16:creationId xmlns:a16="http://schemas.microsoft.com/office/drawing/2014/main" id="{4D04D25F-72C2-EA69-4227-38F5DF608B71}"/>
            </a:ext>
          </a:extLst>
        </p:cNvPr>
        <p:cNvGrpSpPr/>
        <p:nvPr/>
      </p:nvGrpSpPr>
      <p:grpSpPr>
        <a:xfrm>
          <a:off x="0" y="0"/>
          <a:ext cx="0" cy="0"/>
          <a:chOff x="0" y="0"/>
          <a:chExt cx="0" cy="0"/>
        </a:xfrm>
      </p:grpSpPr>
      <p:sp>
        <p:nvSpPr>
          <p:cNvPr id="43" name="Google Shape;43;g2134bf8ed7b_0_0:notes">
            <a:extLst>
              <a:ext uri="{FF2B5EF4-FFF2-40B4-BE49-F238E27FC236}">
                <a16:creationId xmlns:a16="http://schemas.microsoft.com/office/drawing/2014/main" id="{8E799DBF-8DF5-EB5A-0F44-333D46547A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g2134bf8ed7b_0_0:notes">
            <a:extLst>
              <a:ext uri="{FF2B5EF4-FFF2-40B4-BE49-F238E27FC236}">
                <a16:creationId xmlns:a16="http://schemas.microsoft.com/office/drawing/2014/main" id="{E9B49E1D-5397-E1C5-3BE8-A11BEFD9BFB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it-IT"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it-IT"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9549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F85D30D4-C665-552E-A96C-DDDADED12ACF}"/>
            </a:ext>
          </a:extLst>
        </p:cNvPr>
        <p:cNvGrpSpPr/>
        <p:nvPr/>
      </p:nvGrpSpPr>
      <p:grpSpPr>
        <a:xfrm>
          <a:off x="0" y="0"/>
          <a:ext cx="0" cy="0"/>
          <a:chOff x="0" y="0"/>
          <a:chExt cx="0" cy="0"/>
        </a:xfrm>
      </p:grpSpPr>
      <p:sp>
        <p:nvSpPr>
          <p:cNvPr id="142" name="Google Shape;142;g210ccb20994_0_203:notes">
            <a:extLst>
              <a:ext uri="{FF2B5EF4-FFF2-40B4-BE49-F238E27FC236}">
                <a16:creationId xmlns:a16="http://schemas.microsoft.com/office/drawing/2014/main" id="{EA2D84AD-FCCA-DAEB-3ED2-88A0C22F76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g210ccb20994_0_203:notes">
            <a:extLst>
              <a:ext uri="{FF2B5EF4-FFF2-40B4-BE49-F238E27FC236}">
                <a16:creationId xmlns:a16="http://schemas.microsoft.com/office/drawing/2014/main" id="{2BA850FB-88B6-37AB-89EC-4F8E61E4C65F}"/>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extLst>
      <p:ext uri="{BB962C8B-B14F-4D97-AF65-F5344CB8AC3E}">
        <p14:creationId xmlns:p14="http://schemas.microsoft.com/office/powerpoint/2010/main" val="310446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13391411b6_4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213391411b6_4_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887A5D44-725C-8807-269C-F5AF9D1249DD}"/>
            </a:ext>
          </a:extLst>
        </p:cNvPr>
        <p:cNvGrpSpPr/>
        <p:nvPr/>
      </p:nvGrpSpPr>
      <p:grpSpPr>
        <a:xfrm>
          <a:off x="0" y="0"/>
          <a:ext cx="0" cy="0"/>
          <a:chOff x="0" y="0"/>
          <a:chExt cx="0" cy="0"/>
        </a:xfrm>
      </p:grpSpPr>
      <p:sp>
        <p:nvSpPr>
          <p:cNvPr id="154" name="Google Shape;154;g213391411b6_4_8:notes">
            <a:extLst>
              <a:ext uri="{FF2B5EF4-FFF2-40B4-BE49-F238E27FC236}">
                <a16:creationId xmlns:a16="http://schemas.microsoft.com/office/drawing/2014/main" id="{874D3AB4-024D-300F-697E-EE37DA0260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213391411b6_4_8:notes">
            <a:extLst>
              <a:ext uri="{FF2B5EF4-FFF2-40B4-BE49-F238E27FC236}">
                <a16:creationId xmlns:a16="http://schemas.microsoft.com/office/drawing/2014/main" id="{67FF5D45-4B0E-C981-141B-41D75C58816B}"/>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964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B185E31A-D13F-8122-7598-A1360A755659}"/>
            </a:ext>
          </a:extLst>
        </p:cNvPr>
        <p:cNvGrpSpPr/>
        <p:nvPr/>
      </p:nvGrpSpPr>
      <p:grpSpPr>
        <a:xfrm>
          <a:off x="0" y="0"/>
          <a:ext cx="0" cy="0"/>
          <a:chOff x="0" y="0"/>
          <a:chExt cx="0" cy="0"/>
        </a:xfrm>
      </p:grpSpPr>
      <p:sp>
        <p:nvSpPr>
          <p:cNvPr id="154" name="Google Shape;154;g213391411b6_4_8:notes">
            <a:extLst>
              <a:ext uri="{FF2B5EF4-FFF2-40B4-BE49-F238E27FC236}">
                <a16:creationId xmlns:a16="http://schemas.microsoft.com/office/drawing/2014/main" id="{0DF735FC-019A-66BA-008E-5997E2C0FD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213391411b6_4_8:notes">
            <a:extLst>
              <a:ext uri="{FF2B5EF4-FFF2-40B4-BE49-F238E27FC236}">
                <a16:creationId xmlns:a16="http://schemas.microsoft.com/office/drawing/2014/main" id="{4DC9C107-6BA4-720C-3519-EBD759E288F3}"/>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9997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337e24873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21337e24873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sottotitolo 1">
  <p:cSld name="TITLE_1">
    <p:bg>
      <p:bgPr>
        <a:solidFill>
          <a:srgbClr val="4B1DD4"/>
        </a:solidFill>
        <a:effectLst/>
      </p:bgPr>
    </p:bg>
    <p:spTree>
      <p:nvGrpSpPr>
        <p:cNvPr id="1" name="Shape 9"/>
        <p:cNvGrpSpPr/>
        <p:nvPr/>
      </p:nvGrpSpPr>
      <p:grpSpPr>
        <a:xfrm>
          <a:off x="0" y="0"/>
          <a:ext cx="0" cy="0"/>
          <a:chOff x="0" y="0"/>
          <a:chExt cx="0" cy="0"/>
        </a:xfrm>
      </p:grpSpPr>
      <p:pic>
        <p:nvPicPr>
          <p:cNvPr id="10" name="Google Shape;10;g2124d43ea45_0_11"/>
          <p:cNvPicPr preferRelativeResize="0"/>
          <p:nvPr/>
        </p:nvPicPr>
        <p:blipFill rotWithShape="1">
          <a:blip r:embed="rId2">
            <a:alphaModFix amt="15000"/>
          </a:blip>
          <a:srcRect/>
          <a:stretch/>
        </p:blipFill>
        <p:spPr>
          <a:xfrm>
            <a:off x="-111700" y="-627450"/>
            <a:ext cx="9367398" cy="6243401"/>
          </a:xfrm>
          <a:prstGeom prst="rect">
            <a:avLst/>
          </a:prstGeom>
          <a:noFill/>
          <a:ln>
            <a:noFill/>
          </a:ln>
        </p:spPr>
      </p:pic>
      <p:pic>
        <p:nvPicPr>
          <p:cNvPr id="11" name="Google Shape;11;g2124d43ea45_0_11"/>
          <p:cNvPicPr preferRelativeResize="0"/>
          <p:nvPr/>
        </p:nvPicPr>
        <p:blipFill rotWithShape="1">
          <a:blip r:embed="rId3">
            <a:alphaModFix/>
          </a:blip>
          <a:srcRect l="-2708" t="-4311" r="-2687" b="-4300"/>
          <a:stretch/>
        </p:blipFill>
        <p:spPr>
          <a:xfrm>
            <a:off x="4166925" y="1978800"/>
            <a:ext cx="810224" cy="10309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sottotitolo" type="title">
  <p:cSld name="TITLE">
    <p:bg>
      <p:bgPr>
        <a:solidFill>
          <a:srgbClr val="4B1DD4"/>
        </a:solidFill>
        <a:effectLst/>
      </p:bgPr>
    </p:bg>
    <p:spTree>
      <p:nvGrpSpPr>
        <p:cNvPr id="1" name="Shape 12"/>
        <p:cNvGrpSpPr/>
        <p:nvPr/>
      </p:nvGrpSpPr>
      <p:grpSpPr>
        <a:xfrm>
          <a:off x="0" y="0"/>
          <a:ext cx="0" cy="0"/>
          <a:chOff x="0" y="0"/>
          <a:chExt cx="0" cy="0"/>
        </a:xfrm>
      </p:grpSpPr>
      <p:sp>
        <p:nvSpPr>
          <p:cNvPr id="13" name="Google Shape;13;p63"/>
          <p:cNvSpPr txBox="1"/>
          <p:nvPr/>
        </p:nvSpPr>
        <p:spPr>
          <a:xfrm rot="-5400000">
            <a:off x="-625706" y="3540609"/>
            <a:ext cx="2401200" cy="118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600"/>
              <a:buFont typeface="Arial"/>
              <a:buNone/>
            </a:pPr>
            <a:r>
              <a:rPr lang="it" sz="600" b="0" i="0" u="none" strike="noStrike" cap="none">
                <a:solidFill>
                  <a:schemeClr val="lt1"/>
                </a:solidFill>
                <a:latin typeface="Roboto Black"/>
                <a:ea typeface="Roboto Black"/>
                <a:cs typeface="Roboto Black"/>
                <a:sym typeface="Roboto Black"/>
              </a:rPr>
              <a:t>CITYNEXT</a:t>
            </a:r>
            <a:endParaRPr sz="600" b="0" i="0" u="none" strike="noStrike" cap="none">
              <a:solidFill>
                <a:schemeClr val="lt1"/>
              </a:solidFill>
              <a:latin typeface="Roboto Black"/>
              <a:ea typeface="Roboto Black"/>
              <a:cs typeface="Roboto Black"/>
              <a:sym typeface="Roboto Black"/>
            </a:endParaRPr>
          </a:p>
        </p:txBody>
      </p:sp>
      <p:pic>
        <p:nvPicPr>
          <p:cNvPr id="14" name="Google Shape;14;p63"/>
          <p:cNvPicPr preferRelativeResize="0"/>
          <p:nvPr/>
        </p:nvPicPr>
        <p:blipFill rotWithShape="1">
          <a:blip r:embed="rId2">
            <a:alphaModFix/>
          </a:blip>
          <a:srcRect t="-13067" b="-13067"/>
          <a:stretch/>
        </p:blipFill>
        <p:spPr>
          <a:xfrm>
            <a:off x="477812" y="342904"/>
            <a:ext cx="189666" cy="24263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sottotitolo 3">
  <p:cSld name="TITLE_3">
    <p:bg>
      <p:bgPr>
        <a:solidFill>
          <a:srgbClr val="4B1DD4"/>
        </a:solidFill>
        <a:effectLst/>
      </p:bgPr>
    </p:bg>
    <p:spTree>
      <p:nvGrpSpPr>
        <p:cNvPr id="1" name="Shape 15"/>
        <p:cNvGrpSpPr/>
        <p:nvPr/>
      </p:nvGrpSpPr>
      <p:grpSpPr>
        <a:xfrm>
          <a:off x="0" y="0"/>
          <a:ext cx="0" cy="0"/>
          <a:chOff x="0" y="0"/>
          <a:chExt cx="0" cy="0"/>
        </a:xfrm>
      </p:grpSpPr>
      <p:pic>
        <p:nvPicPr>
          <p:cNvPr id="16" name="Google Shape;16;g2134bf8ed7b_0_50"/>
          <p:cNvPicPr preferRelativeResize="0"/>
          <p:nvPr/>
        </p:nvPicPr>
        <p:blipFill rotWithShape="1">
          <a:blip r:embed="rId2">
            <a:alphaModFix/>
          </a:blip>
          <a:srcRect t="-13067" b="-13067"/>
          <a:stretch/>
        </p:blipFill>
        <p:spPr>
          <a:xfrm>
            <a:off x="8760337" y="221629"/>
            <a:ext cx="189666" cy="2426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yout personalizzato 6">
  <p:cSld name="CUSTOM_5">
    <p:bg>
      <p:bgPr>
        <a:solidFill>
          <a:srgbClr val="F6F3FD"/>
        </a:solidFill>
        <a:effectLst/>
      </p:bgPr>
    </p:bg>
    <p:spTree>
      <p:nvGrpSpPr>
        <p:cNvPr id="1" name="Shape 17"/>
        <p:cNvGrpSpPr/>
        <p:nvPr/>
      </p:nvGrpSpPr>
      <p:grpSpPr>
        <a:xfrm>
          <a:off x="0" y="0"/>
          <a:ext cx="0" cy="0"/>
          <a:chOff x="0" y="0"/>
          <a:chExt cx="0" cy="0"/>
        </a:xfrm>
      </p:grpSpPr>
      <p:pic>
        <p:nvPicPr>
          <p:cNvPr id="18" name="Google Shape;18;p64"/>
          <p:cNvPicPr preferRelativeResize="0"/>
          <p:nvPr/>
        </p:nvPicPr>
        <p:blipFill rotWithShape="1">
          <a:blip r:embed="rId2">
            <a:alphaModFix/>
          </a:blip>
          <a:srcRect t="-13067" b="-13067"/>
          <a:stretch/>
        </p:blipFill>
        <p:spPr>
          <a:xfrm>
            <a:off x="8760337" y="221617"/>
            <a:ext cx="189666" cy="2426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yout personalizzato 6 2">
  <p:cSld name="CUSTOM_5_2">
    <p:bg>
      <p:bgPr>
        <a:solidFill>
          <a:srgbClr val="F6F3FD"/>
        </a:solidFill>
        <a:effectLst/>
      </p:bgPr>
    </p:bg>
    <p:spTree>
      <p:nvGrpSpPr>
        <p:cNvPr id="1" name="Shape 19"/>
        <p:cNvGrpSpPr/>
        <p:nvPr/>
      </p:nvGrpSpPr>
      <p:grpSpPr>
        <a:xfrm>
          <a:off x="0" y="0"/>
          <a:ext cx="0" cy="0"/>
          <a:chOff x="0" y="0"/>
          <a:chExt cx="0" cy="0"/>
        </a:xfrm>
      </p:grpSpPr>
      <p:pic>
        <p:nvPicPr>
          <p:cNvPr id="20" name="Google Shape;20;g2124d43ea45_0_22"/>
          <p:cNvPicPr preferRelativeResize="0"/>
          <p:nvPr/>
        </p:nvPicPr>
        <p:blipFill rotWithShape="1">
          <a:blip r:embed="rId2">
            <a:alphaModFix/>
          </a:blip>
          <a:srcRect t="-13067" b="-13067"/>
          <a:stretch/>
        </p:blipFill>
        <p:spPr>
          <a:xfrm>
            <a:off x="8760337" y="221617"/>
            <a:ext cx="189666" cy="242630"/>
          </a:xfrm>
          <a:prstGeom prst="rect">
            <a:avLst/>
          </a:prstGeom>
          <a:noFill/>
          <a:ln>
            <a:noFill/>
          </a:ln>
        </p:spPr>
      </p:pic>
      <p:pic>
        <p:nvPicPr>
          <p:cNvPr id="21" name="Google Shape;21;g2124d43ea45_0_22"/>
          <p:cNvPicPr preferRelativeResize="0"/>
          <p:nvPr/>
        </p:nvPicPr>
        <p:blipFill rotWithShape="1">
          <a:blip r:embed="rId3">
            <a:alphaModFix/>
          </a:blip>
          <a:srcRect/>
          <a:stretch/>
        </p:blipFill>
        <p:spPr>
          <a:xfrm>
            <a:off x="3198725" y="690037"/>
            <a:ext cx="5846501" cy="37634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olo e sottotitolo 2">
  <p:cSld name="TITLE_2">
    <p:bg>
      <p:bgPr>
        <a:solidFill>
          <a:srgbClr val="4B1DD4"/>
        </a:solidFill>
        <a:effectLst/>
      </p:bgPr>
    </p:bg>
    <p:spTree>
      <p:nvGrpSpPr>
        <p:cNvPr id="1" name="Shape 27"/>
        <p:cNvGrpSpPr/>
        <p:nvPr/>
      </p:nvGrpSpPr>
      <p:grpSpPr>
        <a:xfrm>
          <a:off x="0" y="0"/>
          <a:ext cx="0" cy="0"/>
          <a:chOff x="0" y="0"/>
          <a:chExt cx="0" cy="0"/>
        </a:xfrm>
      </p:grpSpPr>
      <p:pic>
        <p:nvPicPr>
          <p:cNvPr id="28" name="Google Shape;28;g21337e24873_0_186"/>
          <p:cNvPicPr preferRelativeResize="0"/>
          <p:nvPr/>
        </p:nvPicPr>
        <p:blipFill rotWithShape="1">
          <a:blip r:embed="rId2">
            <a:alphaModFix/>
          </a:blip>
          <a:srcRect t="-13067" b="-13067"/>
          <a:stretch/>
        </p:blipFill>
        <p:spPr>
          <a:xfrm>
            <a:off x="4358056" y="2053533"/>
            <a:ext cx="427925" cy="5474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gina Dati Bacino 1">
  <p:cSld name="TITLE_AND_BODY_1">
    <p:spTree>
      <p:nvGrpSpPr>
        <p:cNvPr id="1" name="Shape 29"/>
        <p:cNvGrpSpPr/>
        <p:nvPr/>
      </p:nvGrpSpPr>
      <p:grpSpPr>
        <a:xfrm>
          <a:off x="0" y="0"/>
          <a:ext cx="0" cy="0"/>
          <a:chOff x="0" y="0"/>
          <a:chExt cx="0" cy="0"/>
        </a:xfrm>
      </p:grpSpPr>
      <p:sp>
        <p:nvSpPr>
          <p:cNvPr id="30" name="Google Shape;30;g213391411b6_1_124"/>
          <p:cNvSpPr/>
          <p:nvPr/>
        </p:nvSpPr>
        <p:spPr>
          <a:xfrm rot="5400000">
            <a:off x="3192206" y="-3350006"/>
            <a:ext cx="2721600" cy="9324300"/>
          </a:xfrm>
          <a:prstGeom prst="rect">
            <a:avLst/>
          </a:prstGeom>
          <a:gradFill>
            <a:gsLst>
              <a:gs pos="0">
                <a:srgbClr val="D6E4EA"/>
              </a:gs>
              <a:gs pos="100000">
                <a:schemeClr val="l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pic>
        <p:nvPicPr>
          <p:cNvPr id="31" name="Google Shape;31;g213391411b6_1_124"/>
          <p:cNvPicPr preferRelativeResize="0"/>
          <p:nvPr/>
        </p:nvPicPr>
        <p:blipFill rotWithShape="1">
          <a:blip r:embed="rId2">
            <a:alphaModFix/>
          </a:blip>
          <a:srcRect/>
          <a:stretch/>
        </p:blipFill>
        <p:spPr>
          <a:xfrm>
            <a:off x="387220" y="4872009"/>
            <a:ext cx="455866" cy="150075"/>
          </a:xfrm>
          <a:prstGeom prst="rect">
            <a:avLst/>
          </a:prstGeom>
          <a:noFill/>
          <a:ln>
            <a:noFill/>
          </a:ln>
        </p:spPr>
      </p:pic>
      <p:sp>
        <p:nvSpPr>
          <p:cNvPr id="32" name="Google Shape;32;g213391411b6_1_124"/>
          <p:cNvSpPr txBox="1"/>
          <p:nvPr/>
        </p:nvSpPr>
        <p:spPr>
          <a:xfrm>
            <a:off x="1158980" y="4872005"/>
            <a:ext cx="3995400" cy="146100"/>
          </a:xfrm>
          <a:prstGeom prst="rect">
            <a:avLst/>
          </a:prstGeom>
          <a:noFill/>
          <a:ln>
            <a:noFill/>
          </a:ln>
        </p:spPr>
        <p:txBody>
          <a:bodyPr spcFirstLastPara="1" wrap="square" lIns="34275" tIns="34275" rIns="34275" bIns="34275" anchor="t" anchorCtr="0">
            <a:spAutoFit/>
          </a:bodyPr>
          <a:lstStyle/>
          <a:p>
            <a:pPr marL="0" marR="0" lvl="0" indent="0" algn="l" rtl="0">
              <a:lnSpc>
                <a:spcPct val="150000"/>
              </a:lnSpc>
              <a:spcBef>
                <a:spcPts val="0"/>
              </a:spcBef>
              <a:spcAft>
                <a:spcPts val="0"/>
              </a:spcAft>
              <a:buClr>
                <a:srgbClr val="000000"/>
              </a:buClr>
              <a:buSzPts val="500"/>
              <a:buFont typeface="Arial"/>
              <a:buNone/>
            </a:pPr>
            <a:r>
              <a:rPr lang="it" sz="500" b="0" i="0" u="none" strike="noStrike" cap="none">
                <a:solidFill>
                  <a:schemeClr val="dk1"/>
                </a:solidFill>
                <a:latin typeface="Calibri"/>
                <a:ea typeface="Calibri"/>
                <a:cs typeface="Calibri"/>
                <a:sym typeface="Calibri"/>
              </a:rPr>
              <a:t>CONFIDENTIAL DOCUMENT - Unauthorized reproduction in any form is prohibited</a:t>
            </a:r>
            <a:endParaRPr sz="700" b="0" i="0" u="none" strike="noStrike" cap="none">
              <a:solidFill>
                <a:schemeClr val="dk1"/>
              </a:solidFill>
              <a:latin typeface="Calibri"/>
              <a:ea typeface="Calibri"/>
              <a:cs typeface="Calibri"/>
              <a:sym typeface="Calibri"/>
            </a:endParaRPr>
          </a:p>
        </p:txBody>
      </p:sp>
      <p:sp>
        <p:nvSpPr>
          <p:cNvPr id="33" name="Google Shape;33;g213391411b6_1_124"/>
          <p:cNvSpPr txBox="1"/>
          <p:nvPr/>
        </p:nvSpPr>
        <p:spPr>
          <a:xfrm>
            <a:off x="4946958" y="4872009"/>
            <a:ext cx="573900" cy="146100"/>
          </a:xfrm>
          <a:prstGeom prst="rect">
            <a:avLst/>
          </a:prstGeom>
          <a:noFill/>
          <a:ln>
            <a:noFill/>
          </a:ln>
        </p:spPr>
        <p:txBody>
          <a:bodyPr spcFirstLastPara="1" wrap="square" lIns="34275" tIns="34275" rIns="34275" bIns="34275" anchor="t" anchorCtr="0">
            <a:spAutoFit/>
          </a:bodyPr>
          <a:lstStyle/>
          <a:p>
            <a:pPr marL="0" marR="0" lvl="0" indent="0" algn="ctr" rtl="0">
              <a:lnSpc>
                <a:spcPct val="150000"/>
              </a:lnSpc>
              <a:spcBef>
                <a:spcPts val="0"/>
              </a:spcBef>
              <a:spcAft>
                <a:spcPts val="0"/>
              </a:spcAft>
              <a:buClr>
                <a:srgbClr val="000000"/>
              </a:buClr>
              <a:buSzPts val="500"/>
              <a:buFont typeface="Arial"/>
              <a:buNone/>
            </a:pPr>
            <a:r>
              <a:rPr lang="it" sz="500" b="0" i="0" u="none" strike="noStrike" cap="none">
                <a:solidFill>
                  <a:schemeClr val="dk1"/>
                </a:solidFill>
                <a:latin typeface="Calibri"/>
                <a:ea typeface="Calibri"/>
                <a:cs typeface="Calibri"/>
                <a:sym typeface="Calibri"/>
              </a:rPr>
              <a:t>www.safety21.it</a:t>
            </a:r>
            <a:endParaRPr sz="700" b="0" i="0" u="none" strike="noStrike" cap="none">
              <a:solidFill>
                <a:schemeClr val="dk1"/>
              </a:solidFill>
              <a:latin typeface="Calibri"/>
              <a:ea typeface="Calibri"/>
              <a:cs typeface="Calibri"/>
              <a:sym typeface="Calibri"/>
            </a:endParaRPr>
          </a:p>
        </p:txBody>
      </p:sp>
      <p:sp>
        <p:nvSpPr>
          <p:cNvPr id="34" name="Google Shape;34;g213391411b6_1_124"/>
          <p:cNvSpPr txBox="1"/>
          <p:nvPr/>
        </p:nvSpPr>
        <p:spPr>
          <a:xfrm>
            <a:off x="6751467" y="4872009"/>
            <a:ext cx="2005200" cy="146100"/>
          </a:xfrm>
          <a:prstGeom prst="rect">
            <a:avLst/>
          </a:prstGeom>
          <a:noFill/>
          <a:ln>
            <a:noFill/>
          </a:ln>
        </p:spPr>
        <p:txBody>
          <a:bodyPr spcFirstLastPara="1" wrap="square" lIns="34275" tIns="34275" rIns="34275" bIns="34275" anchor="t" anchorCtr="0">
            <a:spAutoFit/>
          </a:bodyPr>
          <a:lstStyle/>
          <a:p>
            <a:pPr marL="0" marR="0" lvl="0" indent="0" algn="r" rtl="0">
              <a:lnSpc>
                <a:spcPct val="150000"/>
              </a:lnSpc>
              <a:spcBef>
                <a:spcPts val="0"/>
              </a:spcBef>
              <a:spcAft>
                <a:spcPts val="0"/>
              </a:spcAft>
              <a:buClr>
                <a:srgbClr val="000000"/>
              </a:buClr>
              <a:buSzPts val="500"/>
              <a:buFont typeface="Arial"/>
              <a:buNone/>
            </a:pPr>
            <a:r>
              <a:rPr lang="it" sz="500" b="0" i="0" u="none" strike="noStrike" cap="none">
                <a:solidFill>
                  <a:schemeClr val="dk1"/>
                </a:solidFill>
                <a:latin typeface="Calibri"/>
                <a:ea typeface="Calibri"/>
                <a:cs typeface="Calibri"/>
                <a:sym typeface="Calibri"/>
              </a:rPr>
              <a:t>Copyright © 2022 All Rights reserved</a:t>
            </a:r>
            <a:endParaRPr sz="500" b="0" i="0" u="none" strike="noStrike" cap="none">
              <a:solidFill>
                <a:schemeClr val="dk1"/>
              </a:solidFill>
              <a:latin typeface="Calibri"/>
              <a:ea typeface="Calibri"/>
              <a:cs typeface="Calibri"/>
              <a:sym typeface="Calibri"/>
            </a:endParaRPr>
          </a:p>
        </p:txBody>
      </p:sp>
      <p:cxnSp>
        <p:nvCxnSpPr>
          <p:cNvPr id="35" name="Google Shape;35;g213391411b6_1_124"/>
          <p:cNvCxnSpPr/>
          <p:nvPr/>
        </p:nvCxnSpPr>
        <p:spPr>
          <a:xfrm>
            <a:off x="-23934" y="4726941"/>
            <a:ext cx="9183900" cy="0"/>
          </a:xfrm>
          <a:prstGeom prst="straightConnector1">
            <a:avLst/>
          </a:prstGeom>
          <a:noFill/>
          <a:ln w="9525" cap="flat" cmpd="sng">
            <a:solidFill>
              <a:schemeClr val="dk1"/>
            </a:solidFill>
            <a:prstDash val="dot"/>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61"/>
          <p:cNvSpPr txBox="1">
            <a:spLocks noGrp="1"/>
          </p:cNvSpPr>
          <p:nvPr>
            <p:ph type="title"/>
          </p:nvPr>
        </p:nvSpPr>
        <p:spPr>
          <a:xfrm>
            <a:off x="311700" y="861750"/>
            <a:ext cx="6430500" cy="7101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endParaRPr/>
          </a:p>
        </p:txBody>
      </p:sp>
      <p:sp>
        <p:nvSpPr>
          <p:cNvPr id="7" name="Google Shape;7;p61"/>
          <p:cNvSpPr txBox="1">
            <a:spLocks noGrp="1"/>
          </p:cNvSpPr>
          <p:nvPr>
            <p:ph type="body" idx="1"/>
          </p:nvPr>
        </p:nvSpPr>
        <p:spPr>
          <a:xfrm>
            <a:off x="311700" y="2042650"/>
            <a:ext cx="8520600" cy="25263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1.jp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notesSlide" Target="../notesSlides/notesSlide4.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8.sv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7.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1" name="Google Shape;41;g2124d43ea45_0_1"/>
          <p:cNvSpPr txBox="1"/>
          <p:nvPr/>
        </p:nvSpPr>
        <p:spPr>
          <a:xfrm>
            <a:off x="818043" y="3701352"/>
            <a:ext cx="7625400" cy="707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it" b="1" dirty="0">
                <a:solidFill>
                  <a:schemeClr val="lt1"/>
                </a:solidFill>
                <a:latin typeface="Roboto"/>
                <a:ea typeface="Roboto"/>
                <a:cs typeface="Roboto"/>
                <a:sym typeface="Roboto"/>
              </a:rPr>
              <a:t>Avv. Prof. Antonio Pazzaglia</a:t>
            </a:r>
          </a:p>
          <a:p>
            <a:pPr marL="0" marR="0" lvl="0" indent="0" algn="l" rtl="0">
              <a:lnSpc>
                <a:spcPct val="100000"/>
              </a:lnSpc>
              <a:spcBef>
                <a:spcPts val="0"/>
              </a:spcBef>
              <a:spcAft>
                <a:spcPts val="0"/>
              </a:spcAft>
              <a:buClr>
                <a:srgbClr val="000000"/>
              </a:buClr>
              <a:buSzPts val="2900"/>
              <a:buFont typeface="Arial"/>
              <a:buNone/>
            </a:pPr>
            <a:r>
              <a:rPr lang="it" sz="1400" b="1" i="0" u="none" strike="noStrike" cap="none" dirty="0">
                <a:solidFill>
                  <a:schemeClr val="lt1"/>
                </a:solidFill>
                <a:latin typeface="Roboto"/>
                <a:ea typeface="Roboto"/>
                <a:cs typeface="Roboto"/>
                <a:sym typeface="Roboto"/>
              </a:rPr>
              <a:t>Studio Legale LTPartners – Roma</a:t>
            </a:r>
          </a:p>
          <a:p>
            <a:pPr marL="0" marR="0" lvl="0" indent="0" algn="l" rtl="0">
              <a:lnSpc>
                <a:spcPct val="100000"/>
              </a:lnSpc>
              <a:spcBef>
                <a:spcPts val="0"/>
              </a:spcBef>
              <a:spcAft>
                <a:spcPts val="0"/>
              </a:spcAft>
              <a:buClr>
                <a:srgbClr val="000000"/>
              </a:buClr>
              <a:buSzPts val="2900"/>
              <a:buFont typeface="Arial"/>
              <a:buNone/>
            </a:pPr>
            <a:endParaRPr lang="it" b="1" dirty="0">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900"/>
              <a:buFont typeface="Arial"/>
              <a:buNone/>
            </a:pPr>
            <a:r>
              <a:rPr lang="it" sz="1400" b="1" i="0" u="none" strike="noStrike" cap="none" dirty="0">
                <a:solidFill>
                  <a:schemeClr val="lt1"/>
                </a:solidFill>
                <a:latin typeface="Roboto"/>
                <a:ea typeface="Roboto"/>
                <a:cs typeface="Roboto"/>
                <a:sym typeface="Roboto"/>
              </a:rPr>
              <a:t>Orientamenti giurisprudenziali in tema di autovelox </a:t>
            </a:r>
            <a:endParaRPr sz="1400" b="0" i="0" u="none" strike="noStrike" cap="none" dirty="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B86F250A-465E-39C6-A6C3-E3226C83CBAF}"/>
            </a:ext>
          </a:extLst>
        </p:cNvPr>
        <p:cNvGrpSpPr/>
        <p:nvPr/>
      </p:nvGrpSpPr>
      <p:grpSpPr>
        <a:xfrm>
          <a:off x="0" y="0"/>
          <a:ext cx="0" cy="0"/>
          <a:chOff x="0" y="0"/>
          <a:chExt cx="0" cy="0"/>
        </a:xfrm>
      </p:grpSpPr>
      <p:sp>
        <p:nvSpPr>
          <p:cNvPr id="157" name="Google Shape;157;g213391411b6_4_8">
            <a:extLst>
              <a:ext uri="{FF2B5EF4-FFF2-40B4-BE49-F238E27FC236}">
                <a16:creationId xmlns:a16="http://schemas.microsoft.com/office/drawing/2014/main" id="{3983952D-0541-2FED-716D-19D9BF9700C8}"/>
              </a:ext>
            </a:extLst>
          </p:cNvPr>
          <p:cNvSpPr/>
          <p:nvPr/>
        </p:nvSpPr>
        <p:spPr>
          <a:xfrm>
            <a:off x="0" y="0"/>
            <a:ext cx="3815400" cy="5143500"/>
          </a:xfrm>
          <a:prstGeom prst="rect">
            <a:avLst/>
          </a:prstGeom>
          <a:solidFill>
            <a:srgbClr val="4B1CD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dirty="0">
                <a:solidFill>
                  <a:schemeClr val="bg1"/>
                </a:solidFill>
                <a:latin typeface="Arial"/>
                <a:ea typeface="Arial"/>
                <a:cs typeface="Arial"/>
                <a:sym typeface="Arial"/>
              </a:rPr>
              <a:t>E SUL VERSANTE PENALE?</a:t>
            </a:r>
            <a:endParaRPr sz="1400" b="1" i="0" u="none" strike="noStrike" cap="none" dirty="0">
              <a:solidFill>
                <a:schemeClr val="bg1"/>
              </a:solidFill>
              <a:latin typeface="Arial"/>
              <a:ea typeface="Arial"/>
              <a:cs typeface="Arial"/>
              <a:sym typeface="Arial"/>
            </a:endParaRPr>
          </a:p>
        </p:txBody>
      </p:sp>
      <p:sp>
        <p:nvSpPr>
          <p:cNvPr id="2" name="CasellaDiTesto 1">
            <a:extLst>
              <a:ext uri="{FF2B5EF4-FFF2-40B4-BE49-F238E27FC236}">
                <a16:creationId xmlns:a16="http://schemas.microsoft.com/office/drawing/2014/main" id="{10B8F35F-C9AC-3A2D-1D91-CAE28F0A0060}"/>
              </a:ext>
            </a:extLst>
          </p:cNvPr>
          <p:cNvSpPr txBox="1"/>
          <p:nvPr/>
        </p:nvSpPr>
        <p:spPr>
          <a:xfrm>
            <a:off x="3970459" y="1017528"/>
            <a:ext cx="4926033" cy="3939540"/>
          </a:xfrm>
          <a:prstGeom prst="rect">
            <a:avLst/>
          </a:prstGeom>
          <a:noFill/>
        </p:spPr>
        <p:txBody>
          <a:bodyPr wrap="square" rtlCol="0">
            <a:spAutoFit/>
          </a:bodyPr>
          <a:lstStyle/>
          <a:p>
            <a:pPr algn="just">
              <a:spcAft>
                <a:spcPts val="600"/>
              </a:spcAft>
            </a:pPr>
            <a:r>
              <a:rPr lang="it-IT" sz="1200" dirty="0"/>
              <a:t>L’autovelox è stato al centro anche di contenziosi penali e, segnatamente, di vicende che hanno visto l’applicazione del </a:t>
            </a:r>
            <a:r>
              <a:rPr lang="it-IT" sz="1200" b="1" dirty="0"/>
              <a:t>sequestro preventivo </a:t>
            </a:r>
            <a:r>
              <a:rPr lang="it-IT" sz="1200" dirty="0"/>
              <a:t>ex art. 321 co. 1 cpp di alcuni dispositivi di rilevamento automatico delle violazioni dei limiti di velocità. </a:t>
            </a:r>
            <a:r>
              <a:rPr lang="en-GB" sz="1200" dirty="0"/>
              <a:t>(Cass. Pen. sent. n. 36051 del 30.09.2025, Cass. Pen. sent. n. 10365 del 14.03.2025).</a:t>
            </a:r>
            <a:endParaRPr lang="it-IT" sz="1200" dirty="0"/>
          </a:p>
          <a:p>
            <a:pPr algn="just">
              <a:spcAft>
                <a:spcPts val="600"/>
              </a:spcAft>
            </a:pPr>
            <a:r>
              <a:rPr lang="it-IT" sz="1200" b="1" u="sng" dirty="0"/>
              <a:t>Attenzione però</a:t>
            </a:r>
            <a:r>
              <a:rPr lang="it-IT" sz="1200" u="sng" dirty="0"/>
              <a:t>. </a:t>
            </a:r>
          </a:p>
          <a:p>
            <a:pPr algn="just">
              <a:spcAft>
                <a:spcPts val="600"/>
              </a:spcAft>
            </a:pPr>
            <a:r>
              <a:rPr lang="it-IT" sz="1200" dirty="0"/>
              <a:t>Trattasi di sequestri preventivi emessi ai sensi dell’art. 321 co. 1 cpp sul presupposto del </a:t>
            </a:r>
            <a:r>
              <a:rPr lang="it-IT" sz="1200" i="1" dirty="0"/>
              <a:t>fumus</a:t>
            </a:r>
            <a:r>
              <a:rPr lang="it-IT" sz="1200" dirty="0"/>
              <a:t> dei reati - di </a:t>
            </a:r>
            <a:r>
              <a:rPr lang="it-IT" sz="1200" u="sng" dirty="0"/>
              <a:t>frode in pubbliche forniture </a:t>
            </a:r>
            <a:r>
              <a:rPr lang="it-IT" sz="1200" dirty="0"/>
              <a:t>e - di </a:t>
            </a:r>
            <a:r>
              <a:rPr lang="it-IT" sz="1200" u="sng" dirty="0"/>
              <a:t>falso ideologico per induzione in errore</a:t>
            </a:r>
            <a:r>
              <a:rPr lang="it-IT" sz="1200" dirty="0"/>
              <a:t> in relazione a forniture ai comuni interessati di apparecchiature che si assumevano come ritualmente omologate mentre in realtà erano state solo oggetto di approvazione amministrativa (o approvati per singoli componenti e non nel loro insieme).</a:t>
            </a:r>
          </a:p>
          <a:p>
            <a:pPr algn="just">
              <a:spcAft>
                <a:spcPts val="600"/>
              </a:spcAft>
            </a:pPr>
            <a:r>
              <a:rPr lang="it-IT" sz="1200" dirty="0"/>
              <a:t>Reati, quelli sopra, ascritti non ai Sindaci dei comuni che avevano impiegato quei dispositivi, ma ai rappresentanti legali delle società che avevano commercializzato e quindi venduto ai Comuni quegli autovelox</a:t>
            </a:r>
            <a:r>
              <a:rPr lang="it-IT" sz="800" dirty="0"/>
              <a:t>. </a:t>
            </a:r>
          </a:p>
          <a:p>
            <a:pPr algn="just"/>
            <a:endParaRPr lang="it-IT" dirty="0"/>
          </a:p>
        </p:txBody>
      </p:sp>
    </p:spTree>
    <p:extLst>
      <p:ext uri="{BB962C8B-B14F-4D97-AF65-F5344CB8AC3E}">
        <p14:creationId xmlns:p14="http://schemas.microsoft.com/office/powerpoint/2010/main" val="158416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1233411671_3_104"/>
          <p:cNvSpPr txBox="1"/>
          <p:nvPr/>
        </p:nvSpPr>
        <p:spPr>
          <a:xfrm>
            <a:off x="483701" y="8411"/>
            <a:ext cx="3829480" cy="10880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200"/>
              <a:buFont typeface="Arial"/>
              <a:buNone/>
            </a:pPr>
            <a:r>
              <a:rPr lang="it" sz="1600" b="1" dirty="0">
                <a:solidFill>
                  <a:srgbClr val="4B1CD4"/>
                </a:solidFill>
                <a:latin typeface="+mj-lt"/>
                <a:ea typeface="Roboto"/>
                <a:cs typeface="Roboto"/>
                <a:sym typeface="Roboto Black"/>
              </a:rPr>
              <a:t>LO STATO ATTUALE</a:t>
            </a:r>
            <a:r>
              <a:rPr lang="it" sz="1600" b="1" dirty="0">
                <a:latin typeface="+mj-lt"/>
                <a:ea typeface="Roboto Black"/>
                <a:cs typeface="Roboto Black"/>
                <a:sym typeface="Roboto Black"/>
              </a:rPr>
              <a:t> </a:t>
            </a:r>
          </a:p>
        </p:txBody>
      </p:sp>
      <p:sp>
        <p:nvSpPr>
          <p:cNvPr id="126" name="Google Shape;126;g21233411671_3_104"/>
          <p:cNvSpPr txBox="1"/>
          <p:nvPr/>
        </p:nvSpPr>
        <p:spPr>
          <a:xfrm>
            <a:off x="660018" y="1115415"/>
            <a:ext cx="2908204" cy="837113"/>
          </a:xfrm>
          <a:prstGeom prst="rect">
            <a:avLst/>
          </a:prstGeom>
          <a:noFill/>
          <a:ln>
            <a:noFill/>
          </a:ln>
        </p:spPr>
        <p:txBody>
          <a:bodyPr spcFirstLastPara="1" wrap="square" lIns="0" tIns="0" rIns="0" bIns="0" anchor="t" anchorCtr="0">
            <a:noAutofit/>
          </a:bodyPr>
          <a:lstStyle/>
          <a:p>
            <a:pPr lvl="0" algn="just">
              <a:lnSpc>
                <a:spcPct val="130000"/>
              </a:lnSpc>
              <a:buClr>
                <a:schemeClr val="dk1"/>
              </a:buClr>
              <a:buSzPts val="700"/>
            </a:pPr>
            <a:r>
              <a:rPr lang="it-IT" sz="800" dirty="0">
                <a:solidFill>
                  <a:schemeClr val="dk1"/>
                </a:solidFill>
                <a:latin typeface="+mj-lt"/>
                <a:ea typeface="Roboto"/>
                <a:cs typeface="Roboto"/>
              </a:rPr>
              <a:t>Art. 5, comma 3-bis, del Decreto-legge 21 maggio 2025 n. 73 convertito in legge, con modificazioni, dall’art. 1, comma 1, L. 18 luglio 2025, n. 105</a:t>
            </a:r>
            <a:endParaRPr sz="800" dirty="0">
              <a:solidFill>
                <a:schemeClr val="dk1"/>
              </a:solidFill>
              <a:latin typeface="+mj-lt"/>
              <a:ea typeface="Roboto"/>
              <a:cs typeface="Roboto"/>
              <a:sym typeface="Roboto"/>
            </a:endParaRPr>
          </a:p>
        </p:txBody>
      </p:sp>
      <p:sp>
        <p:nvSpPr>
          <p:cNvPr id="11" name="CasellaDiTesto 10">
            <a:extLst>
              <a:ext uri="{FF2B5EF4-FFF2-40B4-BE49-F238E27FC236}">
                <a16:creationId xmlns:a16="http://schemas.microsoft.com/office/drawing/2014/main" id="{C94A1A12-E2D6-7E14-410A-DEC24B3C8FA5}"/>
              </a:ext>
            </a:extLst>
          </p:cNvPr>
          <p:cNvSpPr txBox="1"/>
          <p:nvPr/>
        </p:nvSpPr>
        <p:spPr>
          <a:xfrm>
            <a:off x="4056363" y="1134404"/>
            <a:ext cx="3977084" cy="2816156"/>
          </a:xfrm>
          <a:prstGeom prst="rect">
            <a:avLst/>
          </a:prstGeom>
          <a:noFill/>
        </p:spPr>
        <p:txBody>
          <a:bodyPr wrap="square" rtlCol="0">
            <a:spAutoFit/>
          </a:bodyPr>
          <a:lstStyle/>
          <a:p>
            <a:pPr algn="just"/>
            <a:r>
              <a:rPr lang="it-IT" sz="800" i="1" dirty="0"/>
              <a:t>«Le amministrazioni e gli enti da cui dipendono gli organi di polizia stradale di cui all'articolo 12, comma 1, del codice della strada, di cui al decreto legislativo 30 aprile 1992, n. 285, comunicano al Ministero delle infrastrutture e dei trasporti, per la pubblicazione nell'apposita sezione del portale telematico istituzionale del medesimo Ministero, i dati relativi alle apparecchiature per l'accertamento della violazione dei limiti di velocità utilizzate ai fini di cui all'articolo 142 del medesimo codice di cui al decreto legislativo n. 285 del 1992, </a:t>
            </a:r>
            <a:r>
              <a:rPr lang="it-IT" sz="800" b="1" i="1" dirty="0"/>
              <a:t>indicando per ciascun dispositivo la conformità ad un tipo, marca e modello </a:t>
            </a:r>
            <a:r>
              <a:rPr lang="it-IT" sz="800" b="1" i="1" u="sng" dirty="0">
                <a:solidFill>
                  <a:srgbClr val="4B1CD4"/>
                </a:solidFill>
                <a:latin typeface="+mj-lt"/>
                <a:ea typeface="Roboto"/>
                <a:cs typeface="Roboto"/>
              </a:rPr>
              <a:t>approvato od omologato.</a:t>
            </a:r>
            <a:r>
              <a:rPr lang="it-IT" sz="800" i="1" dirty="0"/>
              <a:t> Con decreto del Ministero delle infrastrutture e dei trasporti, sentito il Ministero dell'interno, da adottare entro trenta giorni dalla data di entrata in vigore della legge di conversione del presente decreto, è definito il modello informatico da utilizzare per la trasmissione dei dati di cui al primo periodo e sono indicate le relative modalità di comunicazione al Ministero delle infrastrutture e dei trasporti.</a:t>
            </a:r>
            <a:r>
              <a:rPr lang="it-IT" sz="800" b="1" i="1" dirty="0"/>
              <a:t> </a:t>
            </a:r>
            <a:r>
              <a:rPr lang="it-IT" sz="800" i="1" dirty="0"/>
              <a:t>Fermi restando i requisiti di collocazione e uso nonché di approvazione e omologazione delle apparecchiature di cui al primo periodo previsti a legislazione vigente,</a:t>
            </a:r>
            <a:r>
              <a:rPr lang="it-IT" sz="800" b="1" i="1" dirty="0"/>
              <a:t> la comunicazione di cui al primo periodo è condizione necessaria ai fini del </a:t>
            </a:r>
            <a:r>
              <a:rPr lang="it-IT" sz="800" b="1" i="1" u="sng" dirty="0">
                <a:solidFill>
                  <a:srgbClr val="4B1CD4"/>
                </a:solidFill>
                <a:latin typeface="+mj-lt"/>
                <a:ea typeface="Roboto"/>
                <a:cs typeface="Roboto"/>
              </a:rPr>
              <a:t>legittimo utilizzo delle apparecchiature </a:t>
            </a:r>
            <a:r>
              <a:rPr lang="it-IT" sz="800" b="1" i="1" dirty="0"/>
              <a:t>cui si riferisce la comunicazione medesima. La disposizione del terzo periodo acquista efficacia decorsi sessanta giorni dalla data di adozione del decreto di cui al secondo periodo.</a:t>
            </a:r>
            <a:r>
              <a:rPr lang="it-IT" sz="800" i="1" dirty="0"/>
              <a:t>»</a:t>
            </a:r>
          </a:p>
          <a:p>
            <a:endParaRPr lang="it-IT" dirty="0"/>
          </a:p>
        </p:txBody>
      </p:sp>
      <p:sp>
        <p:nvSpPr>
          <p:cNvPr id="2" name="Freccia a destra 1">
            <a:extLst>
              <a:ext uri="{FF2B5EF4-FFF2-40B4-BE49-F238E27FC236}">
                <a16:creationId xmlns:a16="http://schemas.microsoft.com/office/drawing/2014/main" id="{9A0AE034-AD6B-D22F-091D-33EA7B2698DE}"/>
              </a:ext>
            </a:extLst>
          </p:cNvPr>
          <p:cNvSpPr/>
          <p:nvPr/>
        </p:nvSpPr>
        <p:spPr>
          <a:xfrm>
            <a:off x="418168" y="905630"/>
            <a:ext cx="153692" cy="141945"/>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3" name="CasellaDiTesto 2">
            <a:extLst>
              <a:ext uri="{FF2B5EF4-FFF2-40B4-BE49-F238E27FC236}">
                <a16:creationId xmlns:a16="http://schemas.microsoft.com/office/drawing/2014/main" id="{C42132A4-F084-9AF9-6369-056BA65B78F7}"/>
              </a:ext>
            </a:extLst>
          </p:cNvPr>
          <p:cNvSpPr txBox="1"/>
          <p:nvPr/>
        </p:nvSpPr>
        <p:spPr>
          <a:xfrm>
            <a:off x="571860" y="834841"/>
            <a:ext cx="3192085" cy="261610"/>
          </a:xfrm>
          <a:prstGeom prst="rect">
            <a:avLst/>
          </a:prstGeom>
          <a:noFill/>
        </p:spPr>
        <p:txBody>
          <a:bodyPr wrap="square" rtlCol="0">
            <a:spAutoFit/>
          </a:bodyPr>
          <a:lstStyle/>
          <a:p>
            <a:r>
              <a:rPr lang="it-IT" sz="1100" b="1" dirty="0">
                <a:latin typeface="+mj-lt"/>
              </a:rPr>
              <a:t>La «copertura» normativa del D.L. n. 73/2025</a:t>
            </a:r>
          </a:p>
        </p:txBody>
      </p:sp>
      <p:sp>
        <p:nvSpPr>
          <p:cNvPr id="8" name="CasellaDiTesto 7">
            <a:extLst>
              <a:ext uri="{FF2B5EF4-FFF2-40B4-BE49-F238E27FC236}">
                <a16:creationId xmlns:a16="http://schemas.microsoft.com/office/drawing/2014/main" id="{28B49F9D-B3D8-03C2-2BC5-77DF3902F7F3}"/>
              </a:ext>
            </a:extLst>
          </p:cNvPr>
          <p:cNvSpPr txBox="1"/>
          <p:nvPr/>
        </p:nvSpPr>
        <p:spPr>
          <a:xfrm>
            <a:off x="363166" y="3378668"/>
            <a:ext cx="3259945" cy="384721"/>
          </a:xfrm>
          <a:prstGeom prst="rect">
            <a:avLst/>
          </a:prstGeom>
          <a:noFill/>
        </p:spPr>
        <p:txBody>
          <a:bodyPr wrap="square" rtlCol="0">
            <a:spAutoFit/>
          </a:bodyPr>
          <a:lstStyle/>
          <a:p>
            <a:r>
              <a:rPr lang="it-IT" sz="900" b="1" dirty="0"/>
              <a:t>1. Vanno comunicati autovelox </a:t>
            </a:r>
            <a:r>
              <a:rPr lang="it-IT" sz="900" b="1" i="1" dirty="0">
                <a:solidFill>
                  <a:srgbClr val="4B1CD4"/>
                </a:solidFill>
                <a:latin typeface="+mj-lt"/>
                <a:ea typeface="Roboto"/>
                <a:cs typeface="Roboto"/>
              </a:rPr>
              <a:t>«omologati o approvati»</a:t>
            </a:r>
          </a:p>
          <a:p>
            <a:endParaRPr lang="it-IT" sz="1000" dirty="0"/>
          </a:p>
        </p:txBody>
      </p:sp>
      <p:sp>
        <p:nvSpPr>
          <p:cNvPr id="9" name="CasellaDiTesto 8">
            <a:extLst>
              <a:ext uri="{FF2B5EF4-FFF2-40B4-BE49-F238E27FC236}">
                <a16:creationId xmlns:a16="http://schemas.microsoft.com/office/drawing/2014/main" id="{CED8EADB-FAF6-EA5E-318C-D53466B39B35}"/>
              </a:ext>
            </a:extLst>
          </p:cNvPr>
          <p:cNvSpPr txBox="1"/>
          <p:nvPr/>
        </p:nvSpPr>
        <p:spPr>
          <a:xfrm>
            <a:off x="363166" y="3719728"/>
            <a:ext cx="2755883" cy="230832"/>
          </a:xfrm>
          <a:prstGeom prst="rect">
            <a:avLst/>
          </a:prstGeom>
          <a:noFill/>
        </p:spPr>
        <p:txBody>
          <a:bodyPr wrap="none" rtlCol="0">
            <a:spAutoFit/>
          </a:bodyPr>
          <a:lstStyle/>
          <a:p>
            <a:r>
              <a:rPr lang="it-IT" sz="900" b="1" dirty="0"/>
              <a:t>2. La comunicazione è </a:t>
            </a:r>
            <a:r>
              <a:rPr lang="it-IT" sz="900" b="1" u="sng" dirty="0"/>
              <a:t>condizione di legittimità</a:t>
            </a:r>
          </a:p>
        </p:txBody>
      </p:sp>
      <p:sp>
        <p:nvSpPr>
          <p:cNvPr id="10" name="CasellaDiTesto 9">
            <a:extLst>
              <a:ext uri="{FF2B5EF4-FFF2-40B4-BE49-F238E27FC236}">
                <a16:creationId xmlns:a16="http://schemas.microsoft.com/office/drawing/2014/main" id="{FACC40A9-F5D6-BDEB-F65F-09B3F206A92F}"/>
              </a:ext>
            </a:extLst>
          </p:cNvPr>
          <p:cNvSpPr txBox="1"/>
          <p:nvPr/>
        </p:nvSpPr>
        <p:spPr>
          <a:xfrm>
            <a:off x="363166" y="4077827"/>
            <a:ext cx="2954655" cy="230832"/>
          </a:xfrm>
          <a:prstGeom prst="rect">
            <a:avLst/>
          </a:prstGeom>
          <a:noFill/>
        </p:spPr>
        <p:txBody>
          <a:bodyPr wrap="none" rtlCol="0">
            <a:spAutoFit/>
          </a:bodyPr>
          <a:lstStyle/>
          <a:p>
            <a:r>
              <a:rPr lang="it-IT" sz="900" b="1" dirty="0"/>
              <a:t>3. L’autovelox solo approvato viene così </a:t>
            </a:r>
            <a:r>
              <a:rPr lang="it-IT" sz="900" b="1" u="sng" dirty="0">
                <a:solidFill>
                  <a:schemeClr val="accent2"/>
                </a:solidFill>
              </a:rPr>
              <a:t>parificato</a:t>
            </a:r>
          </a:p>
        </p:txBody>
      </p:sp>
      <p:sp>
        <p:nvSpPr>
          <p:cNvPr id="12" name="Freccia curva 11">
            <a:extLst>
              <a:ext uri="{FF2B5EF4-FFF2-40B4-BE49-F238E27FC236}">
                <a16:creationId xmlns:a16="http://schemas.microsoft.com/office/drawing/2014/main" id="{5A776118-9147-021A-4990-B0F32C5146BB}"/>
              </a:ext>
            </a:extLst>
          </p:cNvPr>
          <p:cNvSpPr/>
          <p:nvPr/>
        </p:nvSpPr>
        <p:spPr>
          <a:xfrm rot="5400000" flipV="1">
            <a:off x="2077141" y="1774634"/>
            <a:ext cx="837110" cy="188380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1337e24873_0_189"/>
          <p:cNvSpPr txBox="1"/>
          <p:nvPr/>
        </p:nvSpPr>
        <p:spPr>
          <a:xfrm>
            <a:off x="3072000" y="2688975"/>
            <a:ext cx="30000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it" sz="1000" b="1" i="0" u="none" strike="noStrike" cap="none">
                <a:solidFill>
                  <a:schemeClr val="lt1"/>
                </a:solidFill>
                <a:latin typeface="Roboto"/>
                <a:ea typeface="Roboto"/>
                <a:cs typeface="Roboto"/>
                <a:sym typeface="Roboto"/>
              </a:rPr>
              <a:t>Grazie per l’attenzione</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a:extLst>
            <a:ext uri="{FF2B5EF4-FFF2-40B4-BE49-F238E27FC236}">
              <a16:creationId xmlns:a16="http://schemas.microsoft.com/office/drawing/2014/main" id="{BC4873A7-7C05-0506-2862-517E6E4CE1D0}"/>
            </a:ext>
          </a:extLst>
        </p:cNvPr>
        <p:cNvGrpSpPr/>
        <p:nvPr/>
      </p:nvGrpSpPr>
      <p:grpSpPr>
        <a:xfrm>
          <a:off x="0" y="0"/>
          <a:ext cx="0" cy="0"/>
          <a:chOff x="0" y="0"/>
          <a:chExt cx="0" cy="0"/>
        </a:xfrm>
      </p:grpSpPr>
      <p:sp>
        <p:nvSpPr>
          <p:cNvPr id="48" name="Google Shape;48;g2134bf8ed7b_0_0">
            <a:extLst>
              <a:ext uri="{FF2B5EF4-FFF2-40B4-BE49-F238E27FC236}">
                <a16:creationId xmlns:a16="http://schemas.microsoft.com/office/drawing/2014/main" id="{A67D0C50-D887-8C2C-11F6-5D97DB736F67}"/>
              </a:ext>
            </a:extLst>
          </p:cNvPr>
          <p:cNvSpPr txBox="1"/>
          <p:nvPr/>
        </p:nvSpPr>
        <p:spPr>
          <a:xfrm>
            <a:off x="665937" y="613924"/>
            <a:ext cx="3499800" cy="664977"/>
          </a:xfrm>
          <a:prstGeom prst="rect">
            <a:avLst/>
          </a:prstGeom>
          <a:noFill/>
          <a:ln>
            <a:noFill/>
          </a:ln>
        </p:spPr>
        <p:txBody>
          <a:bodyPr spcFirstLastPara="1" wrap="square" lIns="0" tIns="0" rIns="0" bIns="0" anchor="ctr" anchorCtr="0">
            <a:noAutofit/>
          </a:bodyPr>
          <a:lstStyle/>
          <a:p>
            <a:pPr lvl="0">
              <a:buSzPts val="2900"/>
            </a:pPr>
            <a:r>
              <a:rPr lang="it" sz="1100" b="1" dirty="0">
                <a:solidFill>
                  <a:schemeClr val="lt1"/>
                </a:solidFill>
                <a:latin typeface="+mj-lt"/>
                <a:ea typeface="Roboto"/>
                <a:cs typeface="Roboto"/>
                <a:sym typeface="Roboto"/>
              </a:rPr>
              <a:t>art. 142 comma 6 del </a:t>
            </a:r>
            <a:r>
              <a:rPr lang="it-IT" sz="1100" b="1" dirty="0">
                <a:solidFill>
                  <a:schemeClr val="lt1"/>
                </a:solidFill>
                <a:latin typeface="+mj-lt"/>
                <a:ea typeface="Roboto"/>
                <a:cs typeface="Roboto"/>
                <a:sym typeface="Roboto"/>
              </a:rPr>
              <a:t>Codice</a:t>
            </a:r>
            <a:r>
              <a:rPr lang="it" sz="1100" b="1" dirty="0">
                <a:solidFill>
                  <a:schemeClr val="lt1"/>
                </a:solidFill>
                <a:latin typeface="+mj-lt"/>
                <a:ea typeface="Roboto"/>
                <a:cs typeface="Roboto"/>
                <a:sym typeface="Roboto"/>
              </a:rPr>
              <a:t> della Strada</a:t>
            </a:r>
          </a:p>
        </p:txBody>
      </p:sp>
      <p:pic>
        <p:nvPicPr>
          <p:cNvPr id="49" name="Google Shape;49;g2134bf8ed7b_0_0">
            <a:extLst>
              <a:ext uri="{FF2B5EF4-FFF2-40B4-BE49-F238E27FC236}">
                <a16:creationId xmlns:a16="http://schemas.microsoft.com/office/drawing/2014/main" id="{A8C3DEAC-C238-8157-16DE-744E9115009A}"/>
              </a:ext>
            </a:extLst>
          </p:cNvPr>
          <p:cNvPicPr preferRelativeResize="0"/>
          <p:nvPr/>
        </p:nvPicPr>
        <p:blipFill rotWithShape="1">
          <a:blip r:embed="rId3">
            <a:alphaModFix amt="50000"/>
          </a:blip>
          <a:srcRect l="20271" r="20265"/>
          <a:stretch/>
        </p:blipFill>
        <p:spPr>
          <a:xfrm>
            <a:off x="4572000" y="0"/>
            <a:ext cx="4588826" cy="5143501"/>
          </a:xfrm>
          <a:prstGeom prst="rect">
            <a:avLst/>
          </a:prstGeom>
          <a:noFill/>
          <a:ln>
            <a:noFill/>
          </a:ln>
        </p:spPr>
      </p:pic>
      <p:sp>
        <p:nvSpPr>
          <p:cNvPr id="3" name="Google Shape;47;g2134bf8ed7b_0_0">
            <a:extLst>
              <a:ext uri="{FF2B5EF4-FFF2-40B4-BE49-F238E27FC236}">
                <a16:creationId xmlns:a16="http://schemas.microsoft.com/office/drawing/2014/main" id="{55DD98FA-C960-C3EF-89C1-8FC1CCEC550F}"/>
              </a:ext>
            </a:extLst>
          </p:cNvPr>
          <p:cNvSpPr txBox="1"/>
          <p:nvPr/>
        </p:nvSpPr>
        <p:spPr>
          <a:xfrm>
            <a:off x="1108364" y="1649691"/>
            <a:ext cx="3155432" cy="463432"/>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0"/>
              </a:spcBef>
              <a:spcAft>
                <a:spcPts val="0"/>
              </a:spcAft>
              <a:buClr>
                <a:srgbClr val="000000"/>
              </a:buClr>
              <a:buSzPts val="400"/>
              <a:buFont typeface="Arial"/>
              <a:buNone/>
            </a:pPr>
            <a:r>
              <a:rPr lang="it-IT" sz="1000" dirty="0">
                <a:solidFill>
                  <a:schemeClr val="lt1"/>
                </a:solidFill>
                <a:latin typeface="Roboto"/>
                <a:ea typeface="Roboto"/>
                <a:cs typeface="Roboto"/>
                <a:sym typeface="Roboto"/>
              </a:rPr>
              <a:t> </a:t>
            </a:r>
          </a:p>
        </p:txBody>
      </p:sp>
      <p:sp>
        <p:nvSpPr>
          <p:cNvPr id="7" name="CasellaDiTesto 6">
            <a:extLst>
              <a:ext uri="{FF2B5EF4-FFF2-40B4-BE49-F238E27FC236}">
                <a16:creationId xmlns:a16="http://schemas.microsoft.com/office/drawing/2014/main" id="{E008F6E9-DC3F-0EA8-0C24-7DE8CB1A9506}"/>
              </a:ext>
            </a:extLst>
          </p:cNvPr>
          <p:cNvSpPr txBox="1"/>
          <p:nvPr/>
        </p:nvSpPr>
        <p:spPr>
          <a:xfrm>
            <a:off x="313246" y="1152360"/>
            <a:ext cx="4077316" cy="1015663"/>
          </a:xfrm>
          <a:prstGeom prst="rect">
            <a:avLst/>
          </a:prstGeom>
          <a:noFill/>
        </p:spPr>
        <p:txBody>
          <a:bodyPr wrap="square" rtlCol="0">
            <a:spAutoFit/>
          </a:bodyPr>
          <a:lstStyle/>
          <a:p>
            <a:pPr algn="just"/>
            <a:r>
              <a:rPr lang="it-IT" sz="1000" i="1" dirty="0">
                <a:solidFill>
                  <a:schemeClr val="bg1"/>
                </a:solidFill>
              </a:rPr>
              <a:t>«Per la determinazione dell'osservanza dei limiti di velocità </a:t>
            </a:r>
            <a:r>
              <a:rPr lang="it-IT" sz="1000" b="1" i="1" dirty="0">
                <a:solidFill>
                  <a:schemeClr val="bg1"/>
                </a:solidFill>
              </a:rPr>
              <a:t>sono considerate </a:t>
            </a:r>
            <a:r>
              <a:rPr lang="it-IT" sz="1000" b="1" i="1" dirty="0">
                <a:solidFill>
                  <a:schemeClr val="accent4">
                    <a:lumMod val="75000"/>
                  </a:schemeClr>
                </a:solidFill>
              </a:rPr>
              <a:t>fonti di prova</a:t>
            </a:r>
            <a:r>
              <a:rPr lang="it-IT" sz="1000" i="1" dirty="0">
                <a:solidFill>
                  <a:schemeClr val="accent4">
                    <a:lumMod val="75000"/>
                  </a:schemeClr>
                </a:solidFill>
              </a:rPr>
              <a:t> </a:t>
            </a:r>
            <a:r>
              <a:rPr lang="it-IT" sz="1000" i="1" dirty="0">
                <a:solidFill>
                  <a:schemeClr val="bg1"/>
                </a:solidFill>
              </a:rPr>
              <a:t>le risultanze di </a:t>
            </a:r>
            <a:r>
              <a:rPr lang="it-IT" sz="1000" b="1" i="1" dirty="0">
                <a:solidFill>
                  <a:schemeClr val="bg1"/>
                </a:solidFill>
              </a:rPr>
              <a:t>apparecchiature debitamente omologate</a:t>
            </a:r>
            <a:r>
              <a:rPr lang="it-IT" sz="1000" i="1" dirty="0">
                <a:solidFill>
                  <a:schemeClr val="bg1"/>
                </a:solidFill>
              </a:rPr>
              <a:t>, anche per il calcolo della velocità media di percorrenza su tratti determinati, nonché le registrazioni del cronotachigrafo e i documenti relativi ai percorsi autostradali, come precisato dal regolamento»</a:t>
            </a:r>
            <a:endParaRPr lang="it-IT" sz="1000" dirty="0">
              <a:solidFill>
                <a:schemeClr val="bg1"/>
              </a:solidFill>
            </a:endParaRPr>
          </a:p>
        </p:txBody>
      </p:sp>
      <p:sp>
        <p:nvSpPr>
          <p:cNvPr id="8" name="CasellaDiTesto 7">
            <a:extLst>
              <a:ext uri="{FF2B5EF4-FFF2-40B4-BE49-F238E27FC236}">
                <a16:creationId xmlns:a16="http://schemas.microsoft.com/office/drawing/2014/main" id="{79BD1C14-FEC5-ADD1-015C-92D22894AE8E}"/>
              </a:ext>
            </a:extLst>
          </p:cNvPr>
          <p:cNvSpPr txBox="1"/>
          <p:nvPr/>
        </p:nvSpPr>
        <p:spPr>
          <a:xfrm>
            <a:off x="909875" y="3991140"/>
            <a:ext cx="3611886" cy="307777"/>
          </a:xfrm>
          <a:prstGeom prst="rect">
            <a:avLst/>
          </a:prstGeom>
          <a:noFill/>
        </p:spPr>
        <p:txBody>
          <a:bodyPr wrap="none" rtlCol="0">
            <a:spAutoFit/>
          </a:bodyPr>
          <a:lstStyle/>
          <a:p>
            <a:r>
              <a:rPr lang="it-IT" sz="1200" b="1" dirty="0">
                <a:solidFill>
                  <a:schemeClr val="bg1"/>
                </a:solidFill>
              </a:rPr>
              <a:t>OMOLOGAZIONE = PROVA DELLA VELOCITA</a:t>
            </a:r>
            <a:r>
              <a:rPr lang="it-IT" dirty="0"/>
              <a:t>’</a:t>
            </a:r>
          </a:p>
        </p:txBody>
      </p:sp>
      <p:sp>
        <p:nvSpPr>
          <p:cNvPr id="10" name="Freccia a destra 9">
            <a:extLst>
              <a:ext uri="{FF2B5EF4-FFF2-40B4-BE49-F238E27FC236}">
                <a16:creationId xmlns:a16="http://schemas.microsoft.com/office/drawing/2014/main" id="{EA4488F0-9723-45E8-1117-783D71AFE948}"/>
              </a:ext>
            </a:extLst>
          </p:cNvPr>
          <p:cNvSpPr/>
          <p:nvPr/>
        </p:nvSpPr>
        <p:spPr>
          <a:xfrm>
            <a:off x="384356" y="853382"/>
            <a:ext cx="204258" cy="18606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1" name="Freccia a destra 10">
            <a:extLst>
              <a:ext uri="{FF2B5EF4-FFF2-40B4-BE49-F238E27FC236}">
                <a16:creationId xmlns:a16="http://schemas.microsoft.com/office/drawing/2014/main" id="{F7ED4943-B1CC-C8DB-C028-6F1C1C2E2B6F}"/>
              </a:ext>
            </a:extLst>
          </p:cNvPr>
          <p:cNvSpPr/>
          <p:nvPr/>
        </p:nvSpPr>
        <p:spPr>
          <a:xfrm>
            <a:off x="405636" y="2264429"/>
            <a:ext cx="204258" cy="18606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6CAC0FC9-3DD5-7C8B-E45A-A253468730C2}"/>
              </a:ext>
            </a:extLst>
          </p:cNvPr>
          <p:cNvSpPr txBox="1"/>
          <p:nvPr/>
        </p:nvSpPr>
        <p:spPr>
          <a:xfrm>
            <a:off x="588614" y="2227847"/>
            <a:ext cx="3512500" cy="261610"/>
          </a:xfrm>
          <a:prstGeom prst="rect">
            <a:avLst/>
          </a:prstGeom>
          <a:noFill/>
        </p:spPr>
        <p:txBody>
          <a:bodyPr wrap="none" rtlCol="0">
            <a:spAutoFit/>
          </a:bodyPr>
          <a:lstStyle/>
          <a:p>
            <a:r>
              <a:rPr lang="it-IT" sz="1100" b="1" dirty="0">
                <a:solidFill>
                  <a:schemeClr val="bg1"/>
                </a:solidFill>
              </a:rPr>
              <a:t>Corte Costituzionale Sent. 113 del 18 giugno 2015</a:t>
            </a:r>
          </a:p>
        </p:txBody>
      </p:sp>
      <p:sp>
        <p:nvSpPr>
          <p:cNvPr id="13" name="CasellaDiTesto 12">
            <a:extLst>
              <a:ext uri="{FF2B5EF4-FFF2-40B4-BE49-F238E27FC236}">
                <a16:creationId xmlns:a16="http://schemas.microsoft.com/office/drawing/2014/main" id="{B3C5FA2F-A98E-0780-51BB-B4175F6D108D}"/>
              </a:ext>
            </a:extLst>
          </p:cNvPr>
          <p:cNvSpPr txBox="1"/>
          <p:nvPr/>
        </p:nvSpPr>
        <p:spPr>
          <a:xfrm>
            <a:off x="313246" y="3022915"/>
            <a:ext cx="4077315" cy="923330"/>
          </a:xfrm>
          <a:prstGeom prst="rect">
            <a:avLst/>
          </a:prstGeom>
          <a:noFill/>
        </p:spPr>
        <p:txBody>
          <a:bodyPr wrap="square" rtlCol="0">
            <a:spAutoFit/>
          </a:bodyPr>
          <a:lstStyle/>
          <a:p>
            <a:pPr algn="just"/>
            <a:r>
              <a:rPr lang="it-IT" sz="1000" dirty="0">
                <a:solidFill>
                  <a:schemeClr val="bg1"/>
                </a:solidFill>
              </a:rPr>
              <a:t>«</a:t>
            </a:r>
            <a:r>
              <a:rPr lang="it-IT" sz="1000" i="1" dirty="0">
                <a:solidFill>
                  <a:schemeClr val="bg1"/>
                </a:solidFill>
              </a:rPr>
              <a:t>l'uso delle apparecchiature di misurazione è strettamente </a:t>
            </a:r>
            <a:r>
              <a:rPr lang="it-IT" sz="1000" i="1" u="sng" dirty="0">
                <a:solidFill>
                  <a:schemeClr val="bg1"/>
                </a:solidFill>
              </a:rPr>
              <a:t>collegato</a:t>
            </a:r>
            <a:r>
              <a:rPr lang="it-IT" sz="1000" i="1" dirty="0">
                <a:solidFill>
                  <a:schemeClr val="bg1"/>
                </a:solidFill>
              </a:rPr>
              <a:t> al </a:t>
            </a:r>
            <a:r>
              <a:rPr lang="it-IT" sz="1000" b="1" i="1" dirty="0">
                <a:solidFill>
                  <a:schemeClr val="accent4">
                    <a:lumMod val="75000"/>
                  </a:schemeClr>
                </a:solidFill>
              </a:rPr>
              <a:t>valore probatorio</a:t>
            </a:r>
            <a:r>
              <a:rPr lang="it-IT" sz="1000" i="1" dirty="0">
                <a:solidFill>
                  <a:schemeClr val="accent4">
                    <a:lumMod val="75000"/>
                  </a:schemeClr>
                </a:solidFill>
              </a:rPr>
              <a:t> </a:t>
            </a:r>
            <a:r>
              <a:rPr lang="it-IT" sz="1000" b="1" i="1" dirty="0">
                <a:solidFill>
                  <a:schemeClr val="bg1"/>
                </a:solidFill>
              </a:rPr>
              <a:t>delle loro risultanze</a:t>
            </a:r>
            <a:r>
              <a:rPr lang="it-IT" sz="1000" i="1" dirty="0">
                <a:solidFill>
                  <a:schemeClr val="bg1"/>
                </a:solidFill>
              </a:rPr>
              <a:t> nei procedimenti sanzionatori inerenti alle trasgressioni dei limiti di velocità</a:t>
            </a:r>
            <a:r>
              <a:rPr lang="it-IT" sz="1000" dirty="0">
                <a:solidFill>
                  <a:schemeClr val="bg1"/>
                </a:solidFill>
              </a:rPr>
              <a:t>.» perché determina una «</a:t>
            </a:r>
            <a:r>
              <a:rPr lang="it-IT" sz="1000" b="1" i="1" u="sng" dirty="0">
                <a:solidFill>
                  <a:schemeClr val="bg1"/>
                </a:solidFill>
              </a:rPr>
              <a:t>parziale inversione dell'onere della prova».</a:t>
            </a:r>
            <a:endParaRPr lang="it-IT" sz="1000" dirty="0">
              <a:solidFill>
                <a:schemeClr val="bg1"/>
              </a:solidFill>
            </a:endParaRPr>
          </a:p>
          <a:p>
            <a:endParaRPr lang="it-IT" dirty="0"/>
          </a:p>
        </p:txBody>
      </p:sp>
      <p:sp>
        <p:nvSpPr>
          <p:cNvPr id="14" name="CasellaDiTesto 13">
            <a:extLst>
              <a:ext uri="{FF2B5EF4-FFF2-40B4-BE49-F238E27FC236}">
                <a16:creationId xmlns:a16="http://schemas.microsoft.com/office/drawing/2014/main" id="{3F794011-DC2B-02E9-D9A4-D8DBB0C99B32}"/>
              </a:ext>
            </a:extLst>
          </p:cNvPr>
          <p:cNvSpPr txBox="1"/>
          <p:nvPr/>
        </p:nvSpPr>
        <p:spPr>
          <a:xfrm>
            <a:off x="313246" y="2536895"/>
            <a:ext cx="4131988" cy="438582"/>
          </a:xfrm>
          <a:prstGeom prst="rect">
            <a:avLst/>
          </a:prstGeom>
          <a:noFill/>
        </p:spPr>
        <p:txBody>
          <a:bodyPr wrap="square" rtlCol="0">
            <a:spAutoFit/>
          </a:bodyPr>
          <a:lstStyle/>
          <a:p>
            <a:pPr algn="just"/>
            <a:r>
              <a:rPr lang="it-IT" sz="750" dirty="0">
                <a:solidFill>
                  <a:schemeClr val="bg1"/>
                </a:solidFill>
              </a:rPr>
              <a:t>Nel dichiarare l’illegittimità dell’art. 45, comma 6, del Cds nella parte in cui non prevedeva le verifiche periodiche di funzionalità e taratura dei dispositivi di rilevamento della velocità, afferma:</a:t>
            </a:r>
          </a:p>
        </p:txBody>
      </p:sp>
      <p:sp>
        <p:nvSpPr>
          <p:cNvPr id="15" name="Freccia angolare in su 14">
            <a:extLst>
              <a:ext uri="{FF2B5EF4-FFF2-40B4-BE49-F238E27FC236}">
                <a16:creationId xmlns:a16="http://schemas.microsoft.com/office/drawing/2014/main" id="{019811C1-49A7-61B2-0660-0D8D2CABAA99}"/>
              </a:ext>
            </a:extLst>
          </p:cNvPr>
          <p:cNvSpPr/>
          <p:nvPr/>
        </p:nvSpPr>
        <p:spPr>
          <a:xfrm rot="5400000">
            <a:off x="468046" y="3830323"/>
            <a:ext cx="395781" cy="487877"/>
          </a:xfrm>
          <a:prstGeom prst="bentUp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pic>
        <p:nvPicPr>
          <p:cNvPr id="16" name="Elemento grafico 15" descr="Badge Tick1 con riempimento a tinta unita">
            <a:extLst>
              <a:ext uri="{FF2B5EF4-FFF2-40B4-BE49-F238E27FC236}">
                <a16:creationId xmlns:a16="http://schemas.microsoft.com/office/drawing/2014/main" id="{1B0AAAE0-7D21-EB50-9759-E6841601D7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26659" y="4272152"/>
            <a:ext cx="442210" cy="448453"/>
          </a:xfrm>
          <a:prstGeom prst="rect">
            <a:avLst/>
          </a:prstGeom>
        </p:spPr>
      </p:pic>
    </p:spTree>
    <p:extLst>
      <p:ext uri="{BB962C8B-B14F-4D97-AF65-F5344CB8AC3E}">
        <p14:creationId xmlns:p14="http://schemas.microsoft.com/office/powerpoint/2010/main" val="2725292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9" name="Google Shape;49;g2134bf8ed7b_0_0"/>
          <p:cNvPicPr preferRelativeResize="0"/>
          <p:nvPr/>
        </p:nvPicPr>
        <p:blipFill rotWithShape="1">
          <a:blip r:embed="rId3">
            <a:alphaModFix amt="50000"/>
          </a:blip>
          <a:srcRect l="20271" r="20265"/>
          <a:stretch/>
        </p:blipFill>
        <p:spPr>
          <a:xfrm>
            <a:off x="4555174" y="0"/>
            <a:ext cx="4588826" cy="5143501"/>
          </a:xfrm>
          <a:prstGeom prst="rect">
            <a:avLst/>
          </a:prstGeom>
          <a:noFill/>
          <a:ln>
            <a:noFill/>
          </a:ln>
        </p:spPr>
      </p:pic>
      <p:sp>
        <p:nvSpPr>
          <p:cNvPr id="3" name="Google Shape;47;g2134bf8ed7b_0_0">
            <a:extLst>
              <a:ext uri="{FF2B5EF4-FFF2-40B4-BE49-F238E27FC236}">
                <a16:creationId xmlns:a16="http://schemas.microsoft.com/office/drawing/2014/main" id="{48CB4ECC-FAE0-B226-BAF5-3BC5FD1EBB06}"/>
              </a:ext>
            </a:extLst>
          </p:cNvPr>
          <p:cNvSpPr txBox="1"/>
          <p:nvPr/>
        </p:nvSpPr>
        <p:spPr>
          <a:xfrm>
            <a:off x="533452" y="2183899"/>
            <a:ext cx="3155432" cy="463432"/>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0"/>
              </a:spcBef>
              <a:spcAft>
                <a:spcPts val="0"/>
              </a:spcAft>
              <a:buClr>
                <a:srgbClr val="000000"/>
              </a:buClr>
              <a:buSzPts val="400"/>
              <a:buFont typeface="Arial"/>
              <a:buNone/>
            </a:pPr>
            <a:r>
              <a:rPr lang="it-IT" sz="1000" dirty="0">
                <a:solidFill>
                  <a:schemeClr val="lt1"/>
                </a:solidFill>
                <a:latin typeface="Roboto"/>
                <a:ea typeface="Roboto"/>
                <a:cs typeface="Roboto"/>
                <a:sym typeface="Roboto"/>
              </a:rPr>
              <a:t> </a:t>
            </a:r>
          </a:p>
          <a:p>
            <a:pPr marL="0" marR="0" lvl="0" indent="0" algn="ctr" rtl="0">
              <a:lnSpc>
                <a:spcPct val="115000"/>
              </a:lnSpc>
              <a:spcBef>
                <a:spcPts val="0"/>
              </a:spcBef>
              <a:spcAft>
                <a:spcPts val="0"/>
              </a:spcAft>
              <a:buClr>
                <a:srgbClr val="000000"/>
              </a:buClr>
              <a:buSzPts val="400"/>
              <a:buFont typeface="Arial"/>
              <a:buNone/>
            </a:pPr>
            <a:r>
              <a:rPr lang="it-IT" sz="1100" dirty="0">
                <a:solidFill>
                  <a:schemeClr val="lt1"/>
                </a:solidFill>
                <a:latin typeface="Roboto"/>
                <a:ea typeface="Roboto"/>
                <a:cs typeface="Roboto"/>
                <a:sym typeface="Roboto"/>
              </a:rPr>
              <a:t> </a:t>
            </a:r>
            <a:r>
              <a:rPr lang="it-IT" sz="1100" b="1" dirty="0">
                <a:solidFill>
                  <a:schemeClr val="lt1"/>
                </a:solidFill>
                <a:latin typeface="+mj-lt"/>
                <a:ea typeface="Roboto"/>
                <a:cs typeface="Roboto"/>
                <a:sym typeface="Roboto"/>
              </a:rPr>
              <a:t>Cass. </a:t>
            </a:r>
            <a:r>
              <a:rPr lang="it-IT" sz="1100" b="1" dirty="0" err="1">
                <a:solidFill>
                  <a:schemeClr val="lt1"/>
                </a:solidFill>
                <a:latin typeface="+mj-lt"/>
                <a:ea typeface="Roboto"/>
                <a:cs typeface="Roboto"/>
                <a:sym typeface="Roboto"/>
              </a:rPr>
              <a:t>Civ</a:t>
            </a:r>
            <a:r>
              <a:rPr lang="it-IT" sz="1100" b="1" dirty="0">
                <a:solidFill>
                  <a:schemeClr val="lt1"/>
                </a:solidFill>
                <a:latin typeface="+mj-lt"/>
                <a:ea typeface="Roboto"/>
                <a:cs typeface="Roboto"/>
                <a:sym typeface="Roboto"/>
              </a:rPr>
              <a:t>. Sez. II </a:t>
            </a:r>
            <a:r>
              <a:rPr lang="it-IT" sz="1100" b="1" dirty="0" err="1">
                <a:solidFill>
                  <a:schemeClr val="lt1"/>
                </a:solidFill>
                <a:latin typeface="+mj-lt"/>
                <a:ea typeface="Roboto"/>
                <a:cs typeface="Roboto"/>
                <a:sym typeface="Roboto"/>
              </a:rPr>
              <a:t>Ord</a:t>
            </a:r>
            <a:r>
              <a:rPr lang="it-IT" sz="1100" b="1" dirty="0">
                <a:solidFill>
                  <a:schemeClr val="lt1"/>
                </a:solidFill>
                <a:latin typeface="+mj-lt"/>
                <a:ea typeface="Roboto"/>
                <a:cs typeface="Roboto"/>
                <a:sym typeface="Roboto"/>
              </a:rPr>
              <a:t>. n.10505 del 18.04.2024</a:t>
            </a:r>
            <a:endParaRPr sz="1100" dirty="0">
              <a:solidFill>
                <a:schemeClr val="lt1"/>
              </a:solidFill>
              <a:latin typeface="+mj-lt"/>
              <a:ea typeface="Roboto"/>
              <a:cs typeface="Roboto"/>
              <a:sym typeface="Roboto"/>
            </a:endParaRPr>
          </a:p>
        </p:txBody>
      </p:sp>
      <p:sp>
        <p:nvSpPr>
          <p:cNvPr id="6" name="CasellaDiTesto 5">
            <a:extLst>
              <a:ext uri="{FF2B5EF4-FFF2-40B4-BE49-F238E27FC236}">
                <a16:creationId xmlns:a16="http://schemas.microsoft.com/office/drawing/2014/main" id="{F310D642-F629-5170-F0BA-A8E5A2946D83}"/>
              </a:ext>
            </a:extLst>
          </p:cNvPr>
          <p:cNvSpPr txBox="1"/>
          <p:nvPr/>
        </p:nvSpPr>
        <p:spPr>
          <a:xfrm>
            <a:off x="271642" y="2598073"/>
            <a:ext cx="4281830" cy="1323439"/>
          </a:xfrm>
          <a:prstGeom prst="rect">
            <a:avLst/>
          </a:prstGeom>
          <a:noFill/>
        </p:spPr>
        <p:txBody>
          <a:bodyPr wrap="square" rtlCol="0">
            <a:spAutoFit/>
          </a:bodyPr>
          <a:lstStyle/>
          <a:p>
            <a:pPr algn="just"/>
            <a:r>
              <a:rPr lang="it-IT" sz="1000" i="1" dirty="0">
                <a:solidFill>
                  <a:schemeClr val="bg1"/>
                </a:solidFill>
              </a:rPr>
              <a:t>«L'omologazione (…) costituisce l'indispensabile </a:t>
            </a:r>
            <a:r>
              <a:rPr lang="it-IT" sz="1000" b="1" i="1" dirty="0">
                <a:solidFill>
                  <a:schemeClr val="bg1"/>
                </a:solidFill>
              </a:rPr>
              <a:t>condizione per la legittimità dell'accertamento stesso</a:t>
            </a:r>
            <a:r>
              <a:rPr lang="it-IT" sz="1000" i="1" dirty="0">
                <a:solidFill>
                  <a:schemeClr val="bg1"/>
                </a:solidFill>
              </a:rPr>
              <a:t>, a cui pone riguardo la norma generale di cui al comma 6 dell'art. 142 </a:t>
            </a:r>
            <a:r>
              <a:rPr lang="it-IT" sz="1000" i="1" dirty="0" err="1">
                <a:solidFill>
                  <a:schemeClr val="bg1"/>
                </a:solidFill>
              </a:rPr>
              <a:t>c.d.s.</a:t>
            </a:r>
            <a:r>
              <a:rPr lang="it-IT" sz="1000" i="1" dirty="0">
                <a:solidFill>
                  <a:schemeClr val="bg1"/>
                </a:solidFill>
              </a:rPr>
              <a:t> (funzionalità che, peraltro, a fronte di contestazione del contravventore, deve essere comprovata dalla P.A. dalla quale dipende l'organo accertatore, secondo l'ormai univoca giurisprudenza di questa Corte: cfr., da ultimo, Cass. n. 14597/2021).»</a:t>
            </a:r>
          </a:p>
          <a:p>
            <a:endParaRPr lang="it-IT" sz="1000" dirty="0"/>
          </a:p>
        </p:txBody>
      </p:sp>
      <p:sp>
        <p:nvSpPr>
          <p:cNvPr id="8" name="CasellaDiTesto 7">
            <a:extLst>
              <a:ext uri="{FF2B5EF4-FFF2-40B4-BE49-F238E27FC236}">
                <a16:creationId xmlns:a16="http://schemas.microsoft.com/office/drawing/2014/main" id="{2633274C-64DD-F223-DFE9-407D9F79F261}"/>
              </a:ext>
            </a:extLst>
          </p:cNvPr>
          <p:cNvSpPr txBox="1"/>
          <p:nvPr/>
        </p:nvSpPr>
        <p:spPr>
          <a:xfrm>
            <a:off x="912698" y="3889897"/>
            <a:ext cx="3190297" cy="461665"/>
          </a:xfrm>
          <a:prstGeom prst="rect">
            <a:avLst/>
          </a:prstGeom>
          <a:noFill/>
        </p:spPr>
        <p:txBody>
          <a:bodyPr wrap="none" rtlCol="0">
            <a:spAutoFit/>
          </a:bodyPr>
          <a:lstStyle/>
          <a:p>
            <a:r>
              <a:rPr lang="it-IT" sz="1200" b="1" dirty="0">
                <a:solidFill>
                  <a:schemeClr val="bg1"/>
                </a:solidFill>
              </a:rPr>
              <a:t>OMOLOGAZIONE = CONDIZIONE </a:t>
            </a:r>
          </a:p>
          <a:p>
            <a:r>
              <a:rPr lang="it-IT" sz="1200" b="1" dirty="0">
                <a:solidFill>
                  <a:schemeClr val="bg1"/>
                </a:solidFill>
              </a:rPr>
              <a:t>DI LEGITTIMITA’ DELL’ACCERTAMENTO</a:t>
            </a:r>
          </a:p>
        </p:txBody>
      </p:sp>
      <p:sp>
        <p:nvSpPr>
          <p:cNvPr id="9" name="Freccia angolare in su 8">
            <a:extLst>
              <a:ext uri="{FF2B5EF4-FFF2-40B4-BE49-F238E27FC236}">
                <a16:creationId xmlns:a16="http://schemas.microsoft.com/office/drawing/2014/main" id="{E9F62F8D-0CEE-C0A7-9B16-0D06A148A424}"/>
              </a:ext>
            </a:extLst>
          </p:cNvPr>
          <p:cNvSpPr/>
          <p:nvPr/>
        </p:nvSpPr>
        <p:spPr>
          <a:xfrm rot="5400000">
            <a:off x="457472" y="3835352"/>
            <a:ext cx="339531" cy="413336"/>
          </a:xfrm>
          <a:prstGeom prst="bentUp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10" name="CasellaDiTesto 9">
            <a:extLst>
              <a:ext uri="{FF2B5EF4-FFF2-40B4-BE49-F238E27FC236}">
                <a16:creationId xmlns:a16="http://schemas.microsoft.com/office/drawing/2014/main" id="{C6770CC2-53F6-1672-C108-5D88AF22DAB1}"/>
              </a:ext>
            </a:extLst>
          </p:cNvPr>
          <p:cNvSpPr txBox="1"/>
          <p:nvPr/>
        </p:nvSpPr>
        <p:spPr>
          <a:xfrm>
            <a:off x="4942909" y="2642136"/>
            <a:ext cx="3456708" cy="900246"/>
          </a:xfrm>
          <a:prstGeom prst="rect">
            <a:avLst/>
          </a:prstGeom>
          <a:noFill/>
        </p:spPr>
        <p:txBody>
          <a:bodyPr wrap="square" rtlCol="0">
            <a:spAutoFit/>
          </a:bodyPr>
          <a:lstStyle/>
          <a:p>
            <a:pPr algn="just"/>
            <a:r>
              <a:rPr lang="it-IT" sz="1050" dirty="0">
                <a:solidFill>
                  <a:schemeClr val="bg1"/>
                </a:solidFill>
              </a:rPr>
              <a:t>Nello stesso senso, sulla scia dell’</a:t>
            </a:r>
            <a:r>
              <a:rPr lang="it-IT" sz="1050" dirty="0" err="1">
                <a:solidFill>
                  <a:schemeClr val="bg1"/>
                </a:solidFill>
              </a:rPr>
              <a:t>Ord</a:t>
            </a:r>
            <a:r>
              <a:rPr lang="it-IT" sz="1050" dirty="0">
                <a:solidFill>
                  <a:schemeClr val="bg1"/>
                </a:solidFill>
              </a:rPr>
              <a:t>. n. 10505/24: Cass. </a:t>
            </a:r>
            <a:r>
              <a:rPr lang="it-IT" sz="1050" dirty="0" err="1">
                <a:solidFill>
                  <a:schemeClr val="bg1"/>
                </a:solidFill>
              </a:rPr>
              <a:t>Civ</a:t>
            </a:r>
            <a:r>
              <a:rPr lang="it-IT" sz="1050" dirty="0">
                <a:solidFill>
                  <a:schemeClr val="bg1"/>
                </a:solidFill>
              </a:rPr>
              <a:t>. </a:t>
            </a:r>
            <a:r>
              <a:rPr lang="it-IT" sz="1050" dirty="0" err="1">
                <a:solidFill>
                  <a:schemeClr val="bg1"/>
                </a:solidFill>
              </a:rPr>
              <a:t>Ord</a:t>
            </a:r>
            <a:r>
              <a:rPr lang="it-IT" sz="1050" dirty="0">
                <a:solidFill>
                  <a:schemeClr val="bg1"/>
                </a:solidFill>
              </a:rPr>
              <a:t>. n. 20913 del 26.07.2024, Cass. </a:t>
            </a:r>
            <a:r>
              <a:rPr lang="it-IT" sz="1050" dirty="0" err="1">
                <a:solidFill>
                  <a:schemeClr val="bg1"/>
                </a:solidFill>
              </a:rPr>
              <a:t>Civ</a:t>
            </a:r>
            <a:r>
              <a:rPr lang="it-IT" sz="1050" dirty="0">
                <a:solidFill>
                  <a:schemeClr val="bg1"/>
                </a:solidFill>
              </a:rPr>
              <a:t>. </a:t>
            </a:r>
            <a:r>
              <a:rPr lang="it-IT" sz="1050" dirty="0" err="1">
                <a:solidFill>
                  <a:schemeClr val="bg1"/>
                </a:solidFill>
              </a:rPr>
              <a:t>Ord</a:t>
            </a:r>
            <a:r>
              <a:rPr lang="it-IT" sz="1050" dirty="0">
                <a:solidFill>
                  <a:schemeClr val="bg1"/>
                </a:solidFill>
              </a:rPr>
              <a:t>. n. 12924 del 14.05.2024, Cass. </a:t>
            </a:r>
            <a:r>
              <a:rPr lang="it-IT" sz="1050" dirty="0" err="1">
                <a:solidFill>
                  <a:schemeClr val="bg1"/>
                </a:solidFill>
              </a:rPr>
              <a:t>Civ</a:t>
            </a:r>
            <a:r>
              <a:rPr lang="it-IT" sz="1050" dirty="0">
                <a:solidFill>
                  <a:schemeClr val="bg1"/>
                </a:solidFill>
              </a:rPr>
              <a:t>. </a:t>
            </a:r>
            <a:r>
              <a:rPr lang="it-IT" sz="1050" dirty="0" err="1">
                <a:solidFill>
                  <a:schemeClr val="bg1"/>
                </a:solidFill>
              </a:rPr>
              <a:t>Ord</a:t>
            </a:r>
            <a:r>
              <a:rPr lang="it-IT" sz="1050" dirty="0">
                <a:solidFill>
                  <a:schemeClr val="bg1"/>
                </a:solidFill>
              </a:rPr>
              <a:t>. n. 2857 del 2.05.2025, Cass. </a:t>
            </a:r>
            <a:r>
              <a:rPr lang="it-IT" sz="1050" dirty="0" err="1">
                <a:solidFill>
                  <a:schemeClr val="bg1"/>
                </a:solidFill>
              </a:rPr>
              <a:t>Civ</a:t>
            </a:r>
            <a:r>
              <a:rPr lang="it-IT" sz="1050" dirty="0">
                <a:solidFill>
                  <a:schemeClr val="bg1"/>
                </a:solidFill>
              </a:rPr>
              <a:t>. </a:t>
            </a:r>
            <a:r>
              <a:rPr lang="it-IT" sz="1050" dirty="0" err="1">
                <a:solidFill>
                  <a:schemeClr val="bg1"/>
                </a:solidFill>
              </a:rPr>
              <a:t>Ord</a:t>
            </a:r>
            <a:r>
              <a:rPr lang="it-IT" sz="1050" dirty="0">
                <a:solidFill>
                  <a:schemeClr val="bg1"/>
                </a:solidFill>
              </a:rPr>
              <a:t>. n. 13996 del 26.05.2025, Cass. </a:t>
            </a:r>
            <a:r>
              <a:rPr lang="it-IT" sz="1050" dirty="0" err="1">
                <a:solidFill>
                  <a:schemeClr val="bg1"/>
                </a:solidFill>
              </a:rPr>
              <a:t>Civ</a:t>
            </a:r>
            <a:r>
              <a:rPr lang="it-IT" sz="1050" dirty="0">
                <a:solidFill>
                  <a:schemeClr val="bg1"/>
                </a:solidFill>
              </a:rPr>
              <a:t>. </a:t>
            </a:r>
            <a:r>
              <a:rPr lang="it-IT" sz="1050" dirty="0" err="1">
                <a:solidFill>
                  <a:schemeClr val="bg1"/>
                </a:solidFill>
              </a:rPr>
              <a:t>Ord</a:t>
            </a:r>
            <a:r>
              <a:rPr lang="it-IT" sz="1050" dirty="0">
                <a:solidFill>
                  <a:schemeClr val="bg1"/>
                </a:solidFill>
              </a:rPr>
              <a:t>. n. 26521 del 1.10.2025 </a:t>
            </a:r>
          </a:p>
        </p:txBody>
      </p:sp>
      <p:sp>
        <p:nvSpPr>
          <p:cNvPr id="11" name="Freccia a destra 10">
            <a:extLst>
              <a:ext uri="{FF2B5EF4-FFF2-40B4-BE49-F238E27FC236}">
                <a16:creationId xmlns:a16="http://schemas.microsoft.com/office/drawing/2014/main" id="{C3B495DF-3BD0-334D-515A-452529664413}"/>
              </a:ext>
            </a:extLst>
          </p:cNvPr>
          <p:cNvSpPr/>
          <p:nvPr/>
        </p:nvSpPr>
        <p:spPr>
          <a:xfrm>
            <a:off x="384356" y="2317071"/>
            <a:ext cx="204258" cy="18606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a:p>
        </p:txBody>
      </p:sp>
      <p:pic>
        <p:nvPicPr>
          <p:cNvPr id="13" name="Elemento grafico 12" descr="Badge Croce con riempimento a tinta unita">
            <a:extLst>
              <a:ext uri="{FF2B5EF4-FFF2-40B4-BE49-F238E27FC236}">
                <a16:creationId xmlns:a16="http://schemas.microsoft.com/office/drawing/2014/main" id="{FFF62FFA-BFFB-BD6F-3EEA-BC65C71692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41107" y="3895201"/>
            <a:ext cx="456361" cy="456361"/>
          </a:xfrm>
          <a:prstGeom prst="rect">
            <a:avLst/>
          </a:prstGeom>
        </p:spPr>
      </p:pic>
      <p:sp>
        <p:nvSpPr>
          <p:cNvPr id="15" name="Google Shape;48;g2134bf8ed7b_0_0">
            <a:extLst>
              <a:ext uri="{FF2B5EF4-FFF2-40B4-BE49-F238E27FC236}">
                <a16:creationId xmlns:a16="http://schemas.microsoft.com/office/drawing/2014/main" id="{23FA4F4F-C7DC-46B5-7DEF-66D6E28AEAAA}"/>
              </a:ext>
            </a:extLst>
          </p:cNvPr>
          <p:cNvSpPr txBox="1"/>
          <p:nvPr/>
        </p:nvSpPr>
        <p:spPr>
          <a:xfrm>
            <a:off x="665937" y="613924"/>
            <a:ext cx="3499800" cy="664977"/>
          </a:xfrm>
          <a:prstGeom prst="rect">
            <a:avLst/>
          </a:prstGeom>
          <a:noFill/>
          <a:ln>
            <a:noFill/>
          </a:ln>
        </p:spPr>
        <p:txBody>
          <a:bodyPr spcFirstLastPara="1" wrap="square" lIns="0" tIns="0" rIns="0" bIns="0" anchor="ctr" anchorCtr="0">
            <a:noAutofit/>
          </a:bodyPr>
          <a:lstStyle/>
          <a:p>
            <a:pPr lvl="0">
              <a:buSzPts val="2900"/>
            </a:pPr>
            <a:r>
              <a:rPr lang="it" sz="1100" b="1" dirty="0">
                <a:solidFill>
                  <a:schemeClr val="lt1"/>
                </a:solidFill>
                <a:latin typeface="+mj-lt"/>
                <a:ea typeface="Roboto"/>
                <a:cs typeface="Roboto"/>
                <a:sym typeface="Roboto"/>
              </a:rPr>
              <a:t>art. 142 comma 6 del </a:t>
            </a:r>
            <a:r>
              <a:rPr lang="it-IT" sz="1100" b="1" dirty="0">
                <a:solidFill>
                  <a:schemeClr val="lt1"/>
                </a:solidFill>
                <a:latin typeface="+mj-lt"/>
                <a:ea typeface="Roboto"/>
                <a:cs typeface="Roboto"/>
                <a:sym typeface="Roboto"/>
              </a:rPr>
              <a:t>Codice</a:t>
            </a:r>
            <a:r>
              <a:rPr lang="it" sz="1100" b="1" dirty="0">
                <a:solidFill>
                  <a:schemeClr val="lt1"/>
                </a:solidFill>
                <a:latin typeface="+mj-lt"/>
                <a:ea typeface="Roboto"/>
                <a:cs typeface="Roboto"/>
                <a:sym typeface="Roboto"/>
              </a:rPr>
              <a:t> della Strada</a:t>
            </a:r>
          </a:p>
        </p:txBody>
      </p:sp>
      <p:sp>
        <p:nvSpPr>
          <p:cNvPr id="16" name="Google Shape;47;g2134bf8ed7b_0_0">
            <a:extLst>
              <a:ext uri="{FF2B5EF4-FFF2-40B4-BE49-F238E27FC236}">
                <a16:creationId xmlns:a16="http://schemas.microsoft.com/office/drawing/2014/main" id="{F0EA935A-69DF-632A-B7D6-1B69A73067A6}"/>
              </a:ext>
            </a:extLst>
          </p:cNvPr>
          <p:cNvSpPr txBox="1"/>
          <p:nvPr/>
        </p:nvSpPr>
        <p:spPr>
          <a:xfrm>
            <a:off x="1108364" y="1649691"/>
            <a:ext cx="3155432" cy="463432"/>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0"/>
              </a:spcBef>
              <a:spcAft>
                <a:spcPts val="0"/>
              </a:spcAft>
              <a:buClr>
                <a:srgbClr val="000000"/>
              </a:buClr>
              <a:buSzPts val="400"/>
              <a:buFont typeface="Arial"/>
              <a:buNone/>
            </a:pPr>
            <a:r>
              <a:rPr lang="it-IT" sz="1000" dirty="0">
                <a:solidFill>
                  <a:schemeClr val="lt1"/>
                </a:solidFill>
                <a:latin typeface="Roboto"/>
                <a:ea typeface="Roboto"/>
                <a:cs typeface="Roboto"/>
                <a:sym typeface="Roboto"/>
              </a:rPr>
              <a:t> </a:t>
            </a:r>
          </a:p>
        </p:txBody>
      </p:sp>
      <p:sp>
        <p:nvSpPr>
          <p:cNvPr id="17" name="CasellaDiTesto 16">
            <a:extLst>
              <a:ext uri="{FF2B5EF4-FFF2-40B4-BE49-F238E27FC236}">
                <a16:creationId xmlns:a16="http://schemas.microsoft.com/office/drawing/2014/main" id="{4C94A268-2DE7-AFF3-4C94-A5EED80FAF7B}"/>
              </a:ext>
            </a:extLst>
          </p:cNvPr>
          <p:cNvSpPr txBox="1"/>
          <p:nvPr/>
        </p:nvSpPr>
        <p:spPr>
          <a:xfrm>
            <a:off x="313246" y="1152360"/>
            <a:ext cx="4077316" cy="1015663"/>
          </a:xfrm>
          <a:prstGeom prst="rect">
            <a:avLst/>
          </a:prstGeom>
          <a:noFill/>
        </p:spPr>
        <p:txBody>
          <a:bodyPr wrap="square" rtlCol="0">
            <a:spAutoFit/>
          </a:bodyPr>
          <a:lstStyle/>
          <a:p>
            <a:pPr algn="just"/>
            <a:r>
              <a:rPr lang="it-IT" sz="1000" i="1" dirty="0">
                <a:solidFill>
                  <a:schemeClr val="bg1"/>
                </a:solidFill>
              </a:rPr>
              <a:t>«Per la determinazione dell'osservanza dei limiti di velocità </a:t>
            </a:r>
            <a:r>
              <a:rPr lang="it-IT" sz="1000" b="1" i="1" dirty="0">
                <a:solidFill>
                  <a:schemeClr val="bg1"/>
                </a:solidFill>
              </a:rPr>
              <a:t>sono considerate </a:t>
            </a:r>
            <a:r>
              <a:rPr lang="it-IT" sz="1000" b="1" i="1" dirty="0">
                <a:solidFill>
                  <a:schemeClr val="accent4">
                    <a:lumMod val="75000"/>
                  </a:schemeClr>
                </a:solidFill>
              </a:rPr>
              <a:t>fonti di prova</a:t>
            </a:r>
            <a:r>
              <a:rPr lang="it-IT" sz="1000" i="1" dirty="0">
                <a:solidFill>
                  <a:schemeClr val="accent4">
                    <a:lumMod val="75000"/>
                  </a:schemeClr>
                </a:solidFill>
              </a:rPr>
              <a:t> </a:t>
            </a:r>
            <a:r>
              <a:rPr lang="it-IT" sz="1000" i="1" dirty="0">
                <a:solidFill>
                  <a:schemeClr val="bg1"/>
                </a:solidFill>
              </a:rPr>
              <a:t>le risultanze di </a:t>
            </a:r>
            <a:r>
              <a:rPr lang="it-IT" sz="1000" b="1" i="1" dirty="0">
                <a:solidFill>
                  <a:schemeClr val="bg1"/>
                </a:solidFill>
              </a:rPr>
              <a:t>apparecchiature debitamente omologate</a:t>
            </a:r>
            <a:r>
              <a:rPr lang="it-IT" sz="1000" i="1" dirty="0">
                <a:solidFill>
                  <a:schemeClr val="bg1"/>
                </a:solidFill>
              </a:rPr>
              <a:t>, anche per il calcolo della velocità media di percorrenza su tratti determinati, nonché le registrazioni del cronotachigrafo e i documenti relativi ai percorsi autostradali, come precisato dal regolamento»</a:t>
            </a:r>
            <a:endParaRPr lang="it-IT" sz="1000" dirty="0">
              <a:solidFill>
                <a:schemeClr val="bg1"/>
              </a:solidFill>
            </a:endParaRPr>
          </a:p>
        </p:txBody>
      </p:sp>
      <p:sp>
        <p:nvSpPr>
          <p:cNvPr id="18" name="Freccia a destra 17">
            <a:extLst>
              <a:ext uri="{FF2B5EF4-FFF2-40B4-BE49-F238E27FC236}">
                <a16:creationId xmlns:a16="http://schemas.microsoft.com/office/drawing/2014/main" id="{8DCD8AB7-D687-DA50-EC17-EFF5EBFF566D}"/>
              </a:ext>
            </a:extLst>
          </p:cNvPr>
          <p:cNvSpPr/>
          <p:nvPr/>
        </p:nvSpPr>
        <p:spPr>
          <a:xfrm>
            <a:off x="384356" y="853382"/>
            <a:ext cx="204258" cy="18606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a:extLst>
            <a:ext uri="{FF2B5EF4-FFF2-40B4-BE49-F238E27FC236}">
              <a16:creationId xmlns:a16="http://schemas.microsoft.com/office/drawing/2014/main" id="{F9464B34-0192-0127-DC84-1BBFADF9C8BF}"/>
            </a:ext>
          </a:extLst>
        </p:cNvPr>
        <p:cNvGrpSpPr/>
        <p:nvPr/>
      </p:nvGrpSpPr>
      <p:grpSpPr>
        <a:xfrm>
          <a:off x="0" y="0"/>
          <a:ext cx="0" cy="0"/>
          <a:chOff x="0" y="0"/>
          <a:chExt cx="0" cy="0"/>
        </a:xfrm>
      </p:grpSpPr>
      <p:sp>
        <p:nvSpPr>
          <p:cNvPr id="48" name="Google Shape;48;g2134bf8ed7b_0_0">
            <a:extLst>
              <a:ext uri="{FF2B5EF4-FFF2-40B4-BE49-F238E27FC236}">
                <a16:creationId xmlns:a16="http://schemas.microsoft.com/office/drawing/2014/main" id="{4C330E5E-CDE1-D079-D07A-0C179449C9CD}"/>
              </a:ext>
            </a:extLst>
          </p:cNvPr>
          <p:cNvSpPr txBox="1"/>
          <p:nvPr/>
        </p:nvSpPr>
        <p:spPr>
          <a:xfrm>
            <a:off x="731766" y="642527"/>
            <a:ext cx="3499800" cy="339055"/>
          </a:xfrm>
          <a:prstGeom prst="rect">
            <a:avLst/>
          </a:prstGeom>
          <a:noFill/>
          <a:ln>
            <a:noFill/>
          </a:ln>
        </p:spPr>
        <p:txBody>
          <a:bodyPr spcFirstLastPara="1" wrap="square" lIns="0" tIns="0" rIns="0" bIns="0" anchor="ctr" anchorCtr="0">
            <a:noAutofit/>
          </a:bodyPr>
          <a:lstStyle/>
          <a:p>
            <a:pPr lvl="0">
              <a:buSzPts val="2900"/>
            </a:pPr>
            <a:r>
              <a:rPr lang="it" sz="2400" b="1" dirty="0">
                <a:solidFill>
                  <a:schemeClr val="lt1"/>
                </a:solidFill>
                <a:latin typeface="Roboto"/>
                <a:ea typeface="Roboto"/>
                <a:cs typeface="Roboto"/>
                <a:sym typeface="Roboto"/>
              </a:rPr>
              <a:t>Giurisprudenza di merito</a:t>
            </a:r>
          </a:p>
        </p:txBody>
      </p:sp>
      <p:pic>
        <p:nvPicPr>
          <p:cNvPr id="49" name="Google Shape;49;g2134bf8ed7b_0_0">
            <a:extLst>
              <a:ext uri="{FF2B5EF4-FFF2-40B4-BE49-F238E27FC236}">
                <a16:creationId xmlns:a16="http://schemas.microsoft.com/office/drawing/2014/main" id="{8859244B-71AB-0E74-A376-4FC4C5A22B8E}"/>
              </a:ext>
            </a:extLst>
          </p:cNvPr>
          <p:cNvPicPr preferRelativeResize="0"/>
          <p:nvPr/>
        </p:nvPicPr>
        <p:blipFill rotWithShape="1">
          <a:blip r:embed="rId3">
            <a:alphaModFix amt="50000"/>
          </a:blip>
          <a:srcRect l="20271" r="20265"/>
          <a:stretch/>
        </p:blipFill>
        <p:spPr>
          <a:xfrm>
            <a:off x="4560695" y="0"/>
            <a:ext cx="4588826" cy="5143501"/>
          </a:xfrm>
          <a:prstGeom prst="rect">
            <a:avLst/>
          </a:prstGeom>
          <a:noFill/>
          <a:ln>
            <a:noFill/>
          </a:ln>
        </p:spPr>
      </p:pic>
      <p:sp>
        <p:nvSpPr>
          <p:cNvPr id="2" name="Google Shape;47;g2134bf8ed7b_0_0">
            <a:extLst>
              <a:ext uri="{FF2B5EF4-FFF2-40B4-BE49-F238E27FC236}">
                <a16:creationId xmlns:a16="http://schemas.microsoft.com/office/drawing/2014/main" id="{4351C04D-6C56-19AA-E1FD-72D32C1CFB6E}"/>
              </a:ext>
            </a:extLst>
          </p:cNvPr>
          <p:cNvSpPr txBox="1"/>
          <p:nvPr/>
        </p:nvSpPr>
        <p:spPr>
          <a:xfrm>
            <a:off x="903950" y="1339355"/>
            <a:ext cx="3155432" cy="310336"/>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400"/>
              <a:buFont typeface="Arial"/>
              <a:buNone/>
            </a:pPr>
            <a:endParaRPr lang="it-IT" sz="1000" dirty="0">
              <a:solidFill>
                <a:schemeClr val="lt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400"/>
              <a:buFont typeface="Arial"/>
              <a:buNone/>
            </a:pPr>
            <a:endParaRPr sz="800" dirty="0">
              <a:solidFill>
                <a:schemeClr val="lt1"/>
              </a:solidFill>
              <a:latin typeface="Roboto"/>
              <a:ea typeface="Roboto"/>
              <a:cs typeface="Roboto"/>
              <a:sym typeface="Roboto"/>
            </a:endParaRPr>
          </a:p>
        </p:txBody>
      </p:sp>
      <p:sp>
        <p:nvSpPr>
          <p:cNvPr id="6" name="Google Shape;47;g2134bf8ed7b_0_0">
            <a:extLst>
              <a:ext uri="{FF2B5EF4-FFF2-40B4-BE49-F238E27FC236}">
                <a16:creationId xmlns:a16="http://schemas.microsoft.com/office/drawing/2014/main" id="{7509A583-D888-1538-6401-BF05548F69D7}"/>
              </a:ext>
            </a:extLst>
          </p:cNvPr>
          <p:cNvSpPr txBox="1"/>
          <p:nvPr/>
        </p:nvSpPr>
        <p:spPr>
          <a:xfrm>
            <a:off x="717706" y="1186259"/>
            <a:ext cx="3480221" cy="222111"/>
          </a:xfrm>
          <a:prstGeom prst="rect">
            <a:avLst/>
          </a:prstGeom>
          <a:noFill/>
          <a:ln>
            <a:noFill/>
          </a:ln>
        </p:spPr>
        <p:txBody>
          <a:bodyPr spcFirstLastPara="1" wrap="square" lIns="0" tIns="0" rIns="0" bIns="0" anchor="t" anchorCtr="0">
            <a:noAutofit/>
          </a:bodyPr>
          <a:lstStyle/>
          <a:p>
            <a:pPr marL="0" marR="0" lvl="0" indent="0" algn="just" rtl="0">
              <a:lnSpc>
                <a:spcPct val="115000"/>
              </a:lnSpc>
              <a:spcBef>
                <a:spcPts val="0"/>
              </a:spcBef>
              <a:spcAft>
                <a:spcPts val="0"/>
              </a:spcAft>
              <a:buClr>
                <a:srgbClr val="000000"/>
              </a:buClr>
              <a:buSzPts val="400"/>
              <a:buFont typeface="Arial"/>
              <a:buNone/>
            </a:pPr>
            <a:r>
              <a:rPr lang="it-IT" sz="1100" b="1" dirty="0" err="1">
                <a:solidFill>
                  <a:schemeClr val="lt1"/>
                </a:solidFill>
                <a:latin typeface="+mj-lt"/>
                <a:ea typeface="Roboto"/>
                <a:cs typeface="Roboto"/>
                <a:sym typeface="Roboto"/>
              </a:rPr>
              <a:t>Trib</a:t>
            </a:r>
            <a:r>
              <a:rPr lang="it-IT" sz="1100" b="1" dirty="0">
                <a:solidFill>
                  <a:schemeClr val="lt1"/>
                </a:solidFill>
                <a:latin typeface="+mj-lt"/>
                <a:ea typeface="Roboto"/>
                <a:cs typeface="Roboto"/>
                <a:sym typeface="Roboto"/>
              </a:rPr>
              <a:t>. Bologna, Sent. n. 1816 del 10/07/2025</a:t>
            </a:r>
          </a:p>
        </p:txBody>
      </p:sp>
      <p:sp>
        <p:nvSpPr>
          <p:cNvPr id="4" name="Freccia a destra 3">
            <a:extLst>
              <a:ext uri="{FF2B5EF4-FFF2-40B4-BE49-F238E27FC236}">
                <a16:creationId xmlns:a16="http://schemas.microsoft.com/office/drawing/2014/main" id="{A97D700E-093F-54C7-78A2-3EF8B134D8E8}"/>
              </a:ext>
            </a:extLst>
          </p:cNvPr>
          <p:cNvSpPr/>
          <p:nvPr/>
        </p:nvSpPr>
        <p:spPr>
          <a:xfrm>
            <a:off x="391332" y="1186259"/>
            <a:ext cx="204258" cy="18606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a:p>
        </p:txBody>
      </p:sp>
      <p:pic>
        <p:nvPicPr>
          <p:cNvPr id="12" name="Elemento grafico 11" descr="Badge Tick1 con riempimento a tinta unita">
            <a:extLst>
              <a:ext uri="{FF2B5EF4-FFF2-40B4-BE49-F238E27FC236}">
                <a16:creationId xmlns:a16="http://schemas.microsoft.com/office/drawing/2014/main" id="{CC871A07-E691-CDB6-BFF9-2AFAF72313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3104" y="1038581"/>
            <a:ext cx="442210" cy="448453"/>
          </a:xfrm>
          <a:prstGeom prst="rect">
            <a:avLst/>
          </a:prstGeom>
        </p:spPr>
      </p:pic>
      <p:sp>
        <p:nvSpPr>
          <p:cNvPr id="16" name="CasellaDiTesto 15">
            <a:extLst>
              <a:ext uri="{FF2B5EF4-FFF2-40B4-BE49-F238E27FC236}">
                <a16:creationId xmlns:a16="http://schemas.microsoft.com/office/drawing/2014/main" id="{025DB0EA-9D43-FD81-9C12-03DD6002E7A9}"/>
              </a:ext>
            </a:extLst>
          </p:cNvPr>
          <p:cNvSpPr txBox="1"/>
          <p:nvPr/>
        </p:nvSpPr>
        <p:spPr>
          <a:xfrm>
            <a:off x="618274" y="1494275"/>
            <a:ext cx="3371436" cy="230832"/>
          </a:xfrm>
          <a:prstGeom prst="rect">
            <a:avLst/>
          </a:prstGeom>
          <a:noFill/>
        </p:spPr>
        <p:txBody>
          <a:bodyPr wrap="none" rtlCol="0">
            <a:spAutoFit/>
          </a:bodyPr>
          <a:lstStyle/>
          <a:p>
            <a:r>
              <a:rPr lang="it-IT" sz="900" dirty="0">
                <a:solidFill>
                  <a:schemeClr val="bg1"/>
                </a:solidFill>
              </a:rPr>
              <a:t>Meccanismo di </a:t>
            </a:r>
            <a:r>
              <a:rPr lang="it-IT" sz="900" b="1" dirty="0">
                <a:solidFill>
                  <a:schemeClr val="accent4">
                    <a:lumMod val="75000"/>
                  </a:schemeClr>
                </a:solidFill>
              </a:rPr>
              <a:t>prova</a:t>
            </a:r>
            <a:r>
              <a:rPr lang="it-IT" sz="900" dirty="0">
                <a:solidFill>
                  <a:schemeClr val="bg1"/>
                </a:solidFill>
              </a:rPr>
              <a:t> privilegiata di cui all’art. 142 co. 6 CDS: </a:t>
            </a:r>
          </a:p>
        </p:txBody>
      </p:sp>
      <p:graphicFrame>
        <p:nvGraphicFramePr>
          <p:cNvPr id="19" name="Diagramma 18">
            <a:extLst>
              <a:ext uri="{FF2B5EF4-FFF2-40B4-BE49-F238E27FC236}">
                <a16:creationId xmlns:a16="http://schemas.microsoft.com/office/drawing/2014/main" id="{19908A90-A0A1-E94F-EA52-07C042DC4241}"/>
              </a:ext>
            </a:extLst>
          </p:cNvPr>
          <p:cNvGraphicFramePr/>
          <p:nvPr>
            <p:extLst>
              <p:ext uri="{D42A27DB-BD31-4B8C-83A1-F6EECF244321}">
                <p14:modId xmlns:p14="http://schemas.microsoft.com/office/powerpoint/2010/main" val="2969193402"/>
              </p:ext>
            </p:extLst>
          </p:nvPr>
        </p:nvGraphicFramePr>
        <p:xfrm>
          <a:off x="731766" y="1932451"/>
          <a:ext cx="3750402" cy="9201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3" name="Diagramma 22">
            <a:extLst>
              <a:ext uri="{FF2B5EF4-FFF2-40B4-BE49-F238E27FC236}">
                <a16:creationId xmlns:a16="http://schemas.microsoft.com/office/drawing/2014/main" id="{EF5A6381-E6E5-D70B-F936-42F94239A763}"/>
              </a:ext>
            </a:extLst>
          </p:cNvPr>
          <p:cNvGraphicFramePr/>
          <p:nvPr>
            <p:extLst>
              <p:ext uri="{D42A27DB-BD31-4B8C-83A1-F6EECF244321}">
                <p14:modId xmlns:p14="http://schemas.microsoft.com/office/powerpoint/2010/main" val="3045835572"/>
              </p:ext>
            </p:extLst>
          </p:nvPr>
        </p:nvGraphicFramePr>
        <p:xfrm>
          <a:off x="5195225" y="642527"/>
          <a:ext cx="3635205" cy="84369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 name="Diagramma 2">
            <a:extLst>
              <a:ext uri="{FF2B5EF4-FFF2-40B4-BE49-F238E27FC236}">
                <a16:creationId xmlns:a16="http://schemas.microsoft.com/office/drawing/2014/main" id="{19445786-53B3-0C0E-F505-D10A95901594}"/>
              </a:ext>
            </a:extLst>
          </p:cNvPr>
          <p:cNvGraphicFramePr/>
          <p:nvPr>
            <p:extLst>
              <p:ext uri="{D42A27DB-BD31-4B8C-83A1-F6EECF244321}">
                <p14:modId xmlns:p14="http://schemas.microsoft.com/office/powerpoint/2010/main" val="1150430582"/>
              </p:ext>
            </p:extLst>
          </p:nvPr>
        </p:nvGraphicFramePr>
        <p:xfrm>
          <a:off x="717706" y="3015249"/>
          <a:ext cx="3764462" cy="160487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nvGrpSpPr>
          <p:cNvPr id="13" name="Gruppo 12">
            <a:extLst>
              <a:ext uri="{FF2B5EF4-FFF2-40B4-BE49-F238E27FC236}">
                <a16:creationId xmlns:a16="http://schemas.microsoft.com/office/drawing/2014/main" id="{E06F8C6C-F1AD-74C1-93EA-31C84980A670}"/>
              </a:ext>
            </a:extLst>
          </p:cNvPr>
          <p:cNvGrpSpPr/>
          <p:nvPr/>
        </p:nvGrpSpPr>
        <p:grpSpPr>
          <a:xfrm>
            <a:off x="1863158" y="3957241"/>
            <a:ext cx="357545" cy="252610"/>
            <a:chOff x="1145416" y="244858"/>
            <a:chExt cx="357545" cy="252610"/>
          </a:xfrm>
        </p:grpSpPr>
        <p:sp>
          <p:nvSpPr>
            <p:cNvPr id="14" name="Freccia a destra 13">
              <a:extLst>
                <a:ext uri="{FF2B5EF4-FFF2-40B4-BE49-F238E27FC236}">
                  <a16:creationId xmlns:a16="http://schemas.microsoft.com/office/drawing/2014/main" id="{6C4A6588-F30B-5A40-8EF7-ED09489A9718}"/>
                </a:ext>
              </a:extLst>
            </p:cNvPr>
            <p:cNvSpPr/>
            <p:nvPr/>
          </p:nvSpPr>
          <p:spPr>
            <a:xfrm>
              <a:off x="1145416" y="244858"/>
              <a:ext cx="357545" cy="25261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it-IT"/>
            </a:p>
          </p:txBody>
        </p:sp>
        <p:sp>
          <p:nvSpPr>
            <p:cNvPr id="15" name="Freccia a destra 4">
              <a:extLst>
                <a:ext uri="{FF2B5EF4-FFF2-40B4-BE49-F238E27FC236}">
                  <a16:creationId xmlns:a16="http://schemas.microsoft.com/office/drawing/2014/main" id="{1B46E1AE-2949-E244-F66C-2E82FF09849B}"/>
                </a:ext>
              </a:extLst>
            </p:cNvPr>
            <p:cNvSpPr txBox="1"/>
            <p:nvPr/>
          </p:nvSpPr>
          <p:spPr>
            <a:xfrm>
              <a:off x="1145416" y="295380"/>
              <a:ext cx="281762" cy="1515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dirty="0"/>
            </a:p>
          </p:txBody>
        </p:sp>
      </p:grpSp>
      <p:sp>
        <p:nvSpPr>
          <p:cNvPr id="5" name="Uguale a 4">
            <a:extLst>
              <a:ext uri="{FF2B5EF4-FFF2-40B4-BE49-F238E27FC236}">
                <a16:creationId xmlns:a16="http://schemas.microsoft.com/office/drawing/2014/main" id="{F67C1E5D-69F4-42C4-6303-9D74F81BEA50}"/>
              </a:ext>
            </a:extLst>
          </p:cNvPr>
          <p:cNvSpPr/>
          <p:nvPr/>
        </p:nvSpPr>
        <p:spPr>
          <a:xfrm>
            <a:off x="1797861" y="2189748"/>
            <a:ext cx="477826" cy="508764"/>
          </a:xfrm>
          <a:prstGeom prst="mathEqual">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342749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2C8A5288-1491-2F8C-830C-D95AED833499}"/>
            </a:ext>
          </a:extLst>
        </p:cNvPr>
        <p:cNvGrpSpPr/>
        <p:nvPr/>
      </p:nvGrpSpPr>
      <p:grpSpPr>
        <a:xfrm>
          <a:off x="0" y="0"/>
          <a:ext cx="0" cy="0"/>
          <a:chOff x="0" y="0"/>
          <a:chExt cx="0" cy="0"/>
        </a:xfrm>
      </p:grpSpPr>
      <p:graphicFrame>
        <p:nvGraphicFramePr>
          <p:cNvPr id="7" name="Diagramma 6">
            <a:extLst>
              <a:ext uri="{FF2B5EF4-FFF2-40B4-BE49-F238E27FC236}">
                <a16:creationId xmlns:a16="http://schemas.microsoft.com/office/drawing/2014/main" id="{B9DF545B-1148-FD30-68EC-4DB65CAD05E0}"/>
              </a:ext>
            </a:extLst>
          </p:cNvPr>
          <p:cNvGraphicFramePr/>
          <p:nvPr>
            <p:extLst>
              <p:ext uri="{D42A27DB-BD31-4B8C-83A1-F6EECF244321}">
                <p14:modId xmlns:p14="http://schemas.microsoft.com/office/powerpoint/2010/main" val="2693630136"/>
              </p:ext>
            </p:extLst>
          </p:nvPr>
        </p:nvGraphicFramePr>
        <p:xfrm>
          <a:off x="1702756" y="0"/>
          <a:ext cx="5564318" cy="3825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CasellaDiTesto 18">
            <a:extLst>
              <a:ext uri="{FF2B5EF4-FFF2-40B4-BE49-F238E27FC236}">
                <a16:creationId xmlns:a16="http://schemas.microsoft.com/office/drawing/2014/main" id="{524F74C4-545F-1FA9-C210-948BA67CC4F9}"/>
              </a:ext>
            </a:extLst>
          </p:cNvPr>
          <p:cNvSpPr txBox="1"/>
          <p:nvPr/>
        </p:nvSpPr>
        <p:spPr>
          <a:xfrm>
            <a:off x="1609261" y="2724734"/>
            <a:ext cx="5438275" cy="746358"/>
          </a:xfrm>
          <a:prstGeom prst="rect">
            <a:avLst/>
          </a:prstGeom>
          <a:noFill/>
        </p:spPr>
        <p:txBody>
          <a:bodyPr wrap="square" rtlCol="0">
            <a:spAutoFit/>
          </a:bodyPr>
          <a:lstStyle/>
          <a:p>
            <a:pPr algn="just"/>
            <a:r>
              <a:rPr lang="it-IT" sz="1050" dirty="0">
                <a:solidFill>
                  <a:schemeClr val="bg1"/>
                </a:solidFill>
              </a:rPr>
              <a:t>Al di là della posizione assunta dalla Corte di Cassazione, la stessa non si spinge fino ad affermare che vi sia nell’ordinamento un </a:t>
            </a:r>
            <a:r>
              <a:rPr lang="it-IT" sz="1050" b="1" dirty="0">
                <a:solidFill>
                  <a:srgbClr val="FF0000"/>
                </a:solidFill>
              </a:rPr>
              <a:t>divieto di utilizzo</a:t>
            </a:r>
            <a:r>
              <a:rPr lang="it-IT" sz="1050" dirty="0">
                <a:solidFill>
                  <a:srgbClr val="FF0000"/>
                </a:solidFill>
              </a:rPr>
              <a:t> </a:t>
            </a:r>
            <a:r>
              <a:rPr lang="it-IT" sz="1050" dirty="0">
                <a:solidFill>
                  <a:schemeClr val="bg1"/>
                </a:solidFill>
              </a:rPr>
              <a:t>di dispositivi solo approvati.</a:t>
            </a:r>
          </a:p>
          <a:p>
            <a:pPr algn="just"/>
            <a:endParaRPr lang="it-IT" sz="1100" dirty="0">
              <a:solidFill>
                <a:schemeClr val="bg1"/>
              </a:solidFill>
            </a:endParaRPr>
          </a:p>
        </p:txBody>
      </p:sp>
      <p:sp>
        <p:nvSpPr>
          <p:cNvPr id="20" name="CasellaDiTesto 19">
            <a:extLst>
              <a:ext uri="{FF2B5EF4-FFF2-40B4-BE49-F238E27FC236}">
                <a16:creationId xmlns:a16="http://schemas.microsoft.com/office/drawing/2014/main" id="{838F4BE1-1947-ADB8-4322-4EB974A607EB}"/>
              </a:ext>
            </a:extLst>
          </p:cNvPr>
          <p:cNvSpPr txBox="1"/>
          <p:nvPr/>
        </p:nvSpPr>
        <p:spPr>
          <a:xfrm>
            <a:off x="588348" y="3344134"/>
            <a:ext cx="1917513" cy="253916"/>
          </a:xfrm>
          <a:prstGeom prst="rect">
            <a:avLst/>
          </a:prstGeom>
          <a:noFill/>
        </p:spPr>
        <p:txBody>
          <a:bodyPr wrap="none" rtlCol="0">
            <a:spAutoFit/>
          </a:bodyPr>
          <a:lstStyle/>
          <a:p>
            <a:r>
              <a:rPr lang="it-IT" sz="1050" dirty="0">
                <a:solidFill>
                  <a:schemeClr val="bg1"/>
                </a:solidFill>
              </a:rPr>
              <a:t>E ciò anche considerato che:</a:t>
            </a:r>
          </a:p>
        </p:txBody>
      </p:sp>
      <p:sp>
        <p:nvSpPr>
          <p:cNvPr id="21" name="Freccia a destra 20">
            <a:extLst>
              <a:ext uri="{FF2B5EF4-FFF2-40B4-BE49-F238E27FC236}">
                <a16:creationId xmlns:a16="http://schemas.microsoft.com/office/drawing/2014/main" id="{0557F6D9-939B-E624-091C-1DF6E02B7CFF}"/>
              </a:ext>
            </a:extLst>
          </p:cNvPr>
          <p:cNvSpPr/>
          <p:nvPr/>
        </p:nvSpPr>
        <p:spPr>
          <a:xfrm>
            <a:off x="1774797" y="3825994"/>
            <a:ext cx="204258" cy="18606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9DC315A7-5AEE-64BE-67B6-E8764EF26FDF}"/>
              </a:ext>
            </a:extLst>
          </p:cNvPr>
          <p:cNvSpPr txBox="1"/>
          <p:nvPr/>
        </p:nvSpPr>
        <p:spPr>
          <a:xfrm>
            <a:off x="2051096" y="3772133"/>
            <a:ext cx="5438275" cy="553998"/>
          </a:xfrm>
          <a:prstGeom prst="rect">
            <a:avLst/>
          </a:prstGeom>
          <a:noFill/>
        </p:spPr>
        <p:txBody>
          <a:bodyPr wrap="square" rtlCol="0">
            <a:spAutoFit/>
          </a:bodyPr>
          <a:lstStyle/>
          <a:p>
            <a:pPr algn="just"/>
            <a:r>
              <a:rPr lang="it-IT" sz="1000" dirty="0">
                <a:solidFill>
                  <a:schemeClr val="bg1"/>
                </a:solidFill>
              </a:rPr>
              <a:t>la scelta degli strumenti per l’esercizio della funzione di controllo della sicurezza stradale, in assenza di divieto di legge espresso, rientra necessariamente nel merito – opportunità – delle scelte dell’amministrazione insindacabili dal Giudice</a:t>
            </a:r>
          </a:p>
        </p:txBody>
      </p:sp>
      <p:sp>
        <p:nvSpPr>
          <p:cNvPr id="23" name="Freccia a destra 22">
            <a:extLst>
              <a:ext uri="{FF2B5EF4-FFF2-40B4-BE49-F238E27FC236}">
                <a16:creationId xmlns:a16="http://schemas.microsoft.com/office/drawing/2014/main" id="{E10BCA51-B7AE-64E8-4972-0BAB5C1852A5}"/>
              </a:ext>
            </a:extLst>
          </p:cNvPr>
          <p:cNvSpPr/>
          <p:nvPr/>
        </p:nvSpPr>
        <p:spPr>
          <a:xfrm>
            <a:off x="1774797" y="4439630"/>
            <a:ext cx="204258" cy="18606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28690079-ACE4-16C1-56F4-003C727C3774}"/>
              </a:ext>
            </a:extLst>
          </p:cNvPr>
          <p:cNvSpPr txBox="1"/>
          <p:nvPr/>
        </p:nvSpPr>
        <p:spPr>
          <a:xfrm>
            <a:off x="2051096" y="4368004"/>
            <a:ext cx="5312231" cy="553998"/>
          </a:xfrm>
          <a:prstGeom prst="rect">
            <a:avLst/>
          </a:prstGeom>
          <a:noFill/>
        </p:spPr>
        <p:txBody>
          <a:bodyPr wrap="square">
            <a:spAutoFit/>
          </a:bodyPr>
          <a:lstStyle/>
          <a:p>
            <a:pPr algn="just"/>
            <a:r>
              <a:rPr lang="it-IT" sz="1000" dirty="0">
                <a:solidFill>
                  <a:schemeClr val="bg1"/>
                </a:solidFill>
                <a:effectLst/>
                <a:latin typeface="+mj-lt"/>
                <a:ea typeface="Aptos" panose="020B0004020202020204" pitchFamily="34" charset="0"/>
                <a:cs typeface="Times New Roman" panose="02020603050405020304" pitchFamily="18" charset="0"/>
              </a:rPr>
              <a:t>un tale divieto, allo stato della normativa, non è previsto ed anzi deve ritenersi escluso perché incompatibile con i principi generali che presiedono l’azione amministrativa in materia di circolazione e sicurezza stradale</a:t>
            </a:r>
            <a:endParaRPr lang="it-IT" sz="1000" dirty="0">
              <a:solidFill>
                <a:schemeClr val="bg1"/>
              </a:solidFill>
              <a:latin typeface="+mj-lt"/>
            </a:endParaRPr>
          </a:p>
        </p:txBody>
      </p:sp>
    </p:spTree>
    <p:extLst>
      <p:ext uri="{BB962C8B-B14F-4D97-AF65-F5344CB8AC3E}">
        <p14:creationId xmlns:p14="http://schemas.microsoft.com/office/powerpoint/2010/main" val="361840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13391411b6_4_8"/>
          <p:cNvSpPr/>
          <p:nvPr/>
        </p:nvSpPr>
        <p:spPr>
          <a:xfrm>
            <a:off x="0" y="0"/>
            <a:ext cx="3815400" cy="5143500"/>
          </a:xfrm>
          <a:prstGeom prst="rect">
            <a:avLst/>
          </a:prstGeom>
          <a:solidFill>
            <a:srgbClr val="4B1CD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dirty="0">
                <a:solidFill>
                  <a:schemeClr val="bg1"/>
                </a:solidFill>
                <a:latin typeface="Arial"/>
                <a:ea typeface="Arial"/>
                <a:cs typeface="Arial"/>
                <a:sym typeface="Arial"/>
              </a:rPr>
              <a:t>L’ASSENZA DI UN DIVIETO DI UTILIZZO DEGLI AUTOVELOX E’ COMPATIBILE CON LA POSIZIONE DELLA CASSAZIONE (illegittimità accertamento se autovelox non omologato) ?</a:t>
            </a:r>
          </a:p>
        </p:txBody>
      </p:sp>
      <p:sp>
        <p:nvSpPr>
          <p:cNvPr id="159" name="Google Shape;159;g213391411b6_4_8"/>
          <p:cNvSpPr txBox="1"/>
          <p:nvPr/>
        </p:nvSpPr>
        <p:spPr>
          <a:xfrm>
            <a:off x="4152550" y="163978"/>
            <a:ext cx="3959700" cy="1454687"/>
          </a:xfrm>
          <a:prstGeom prst="rect">
            <a:avLst/>
          </a:prstGeom>
          <a:noFill/>
          <a:ln>
            <a:noFill/>
          </a:ln>
        </p:spPr>
        <p:txBody>
          <a:bodyPr spcFirstLastPara="1" wrap="square" lIns="0" tIns="0" rIns="0" bIns="0" anchor="ctr" anchorCtr="0">
            <a:noAutofit/>
          </a:bodyPr>
          <a:lstStyle/>
          <a:p>
            <a:pPr marL="139700" marR="0" lvl="0" algn="l" rtl="0">
              <a:lnSpc>
                <a:spcPct val="115000"/>
              </a:lnSpc>
              <a:spcBef>
                <a:spcPts val="0"/>
              </a:spcBef>
              <a:spcAft>
                <a:spcPts val="600"/>
              </a:spcAft>
              <a:buClr>
                <a:srgbClr val="4B1CD4"/>
              </a:buClr>
              <a:buSzPts val="1400"/>
            </a:pPr>
            <a:r>
              <a:rPr lang="it-IT" b="1" dirty="0">
                <a:solidFill>
                  <a:srgbClr val="4B1CD4"/>
                </a:solidFill>
                <a:latin typeface="+mj-lt"/>
                <a:ea typeface="Roboto"/>
                <a:cs typeface="Roboto"/>
                <a:sym typeface="Roboto"/>
              </a:rPr>
              <a:t>Bisogna tenere distinti i piani:</a:t>
            </a:r>
            <a:endParaRPr lang="it-IT" sz="800" b="1" i="1" dirty="0">
              <a:solidFill>
                <a:schemeClr val="tx1"/>
              </a:solidFill>
              <a:latin typeface="+mj-lt"/>
              <a:ea typeface="Roboto"/>
              <a:cs typeface="Roboto"/>
            </a:endParaRPr>
          </a:p>
        </p:txBody>
      </p:sp>
      <p:sp>
        <p:nvSpPr>
          <p:cNvPr id="162" name="Google Shape;162;g213391411b6_4_8"/>
          <p:cNvSpPr txBox="1"/>
          <p:nvPr/>
        </p:nvSpPr>
        <p:spPr>
          <a:xfrm>
            <a:off x="4152550" y="1212271"/>
            <a:ext cx="3959700" cy="569155"/>
          </a:xfrm>
          <a:prstGeom prst="rect">
            <a:avLst/>
          </a:prstGeom>
          <a:noFill/>
          <a:ln>
            <a:noFill/>
          </a:ln>
        </p:spPr>
        <p:txBody>
          <a:bodyPr spcFirstLastPara="1" wrap="square" lIns="0" tIns="0" rIns="0" bIns="0" anchor="ctr" anchorCtr="0">
            <a:noAutofit/>
          </a:bodyPr>
          <a:lstStyle/>
          <a:p>
            <a:pPr marL="457200" marR="0" lvl="0" indent="-317500" algn="just" rtl="0">
              <a:spcBef>
                <a:spcPts val="0"/>
              </a:spcBef>
              <a:spcAft>
                <a:spcPts val="0"/>
              </a:spcAft>
              <a:buClr>
                <a:srgbClr val="4B1CD4"/>
              </a:buClr>
              <a:buSzPts val="1400"/>
              <a:buFont typeface="Roboto"/>
              <a:buChar char="●"/>
            </a:pPr>
            <a:r>
              <a:rPr lang="it-IT" b="1" dirty="0">
                <a:solidFill>
                  <a:srgbClr val="4B1CD4"/>
                </a:solidFill>
                <a:latin typeface="Roboto"/>
                <a:ea typeface="Roboto"/>
                <a:cs typeface="Roboto"/>
                <a:sym typeface="Roboto"/>
              </a:rPr>
              <a:t>della legittimità del singolo accertamento </a:t>
            </a:r>
            <a:endParaRPr sz="1400" b="0" i="0" u="none" strike="noStrike" cap="none" dirty="0">
              <a:solidFill>
                <a:srgbClr val="4B1CD4"/>
              </a:solidFill>
              <a:latin typeface="Roboto"/>
              <a:ea typeface="Roboto"/>
              <a:cs typeface="Roboto"/>
              <a:sym typeface="Roboto"/>
            </a:endParaRPr>
          </a:p>
        </p:txBody>
      </p:sp>
      <p:sp>
        <p:nvSpPr>
          <p:cNvPr id="2" name="Google Shape;162;g213391411b6_4_8">
            <a:extLst>
              <a:ext uri="{FF2B5EF4-FFF2-40B4-BE49-F238E27FC236}">
                <a16:creationId xmlns:a16="http://schemas.microsoft.com/office/drawing/2014/main" id="{8EDD84EF-52E7-B387-087E-8E4FC95F4341}"/>
              </a:ext>
            </a:extLst>
          </p:cNvPr>
          <p:cNvSpPr txBox="1"/>
          <p:nvPr/>
        </p:nvSpPr>
        <p:spPr>
          <a:xfrm>
            <a:off x="4152550" y="2469989"/>
            <a:ext cx="3959700" cy="569156"/>
          </a:xfrm>
          <a:prstGeom prst="rect">
            <a:avLst/>
          </a:prstGeom>
          <a:noFill/>
          <a:ln>
            <a:noFill/>
          </a:ln>
        </p:spPr>
        <p:txBody>
          <a:bodyPr spcFirstLastPara="1" wrap="square" lIns="0" tIns="0" rIns="0" bIns="0" anchor="ctr" anchorCtr="0">
            <a:noAutofit/>
          </a:bodyPr>
          <a:lstStyle/>
          <a:p>
            <a:pPr marL="457200" marR="0" lvl="0" indent="-317500" algn="l" rtl="0">
              <a:lnSpc>
                <a:spcPct val="115000"/>
              </a:lnSpc>
              <a:spcBef>
                <a:spcPts val="0"/>
              </a:spcBef>
              <a:spcAft>
                <a:spcPts val="0"/>
              </a:spcAft>
              <a:buClr>
                <a:srgbClr val="4B1CD4"/>
              </a:buClr>
              <a:buSzPts val="1400"/>
              <a:buFont typeface="Roboto"/>
              <a:buChar char="●"/>
            </a:pPr>
            <a:r>
              <a:rPr lang="it-IT" b="1" dirty="0">
                <a:solidFill>
                  <a:srgbClr val="4B1CD4"/>
                </a:solidFill>
                <a:latin typeface="Roboto"/>
                <a:ea typeface="Roboto"/>
                <a:cs typeface="Roboto"/>
                <a:sym typeface="Roboto"/>
              </a:rPr>
              <a:t>della legittimità dell’azione amministrativa</a:t>
            </a:r>
            <a:endParaRPr sz="1400" b="0" i="0" u="none" strike="noStrike" cap="none" dirty="0">
              <a:solidFill>
                <a:srgbClr val="4B1CD4"/>
              </a:solidFill>
              <a:latin typeface="Roboto"/>
              <a:ea typeface="Roboto"/>
              <a:cs typeface="Roboto"/>
              <a:sym typeface="Roboto"/>
            </a:endParaRPr>
          </a:p>
          <a:p>
            <a:pPr algn="just"/>
            <a:endParaRPr lang="it-IT" sz="900" dirty="0"/>
          </a:p>
        </p:txBody>
      </p:sp>
      <p:sp>
        <p:nvSpPr>
          <p:cNvPr id="3" name="Google Shape;162;g213391411b6_4_8">
            <a:extLst>
              <a:ext uri="{FF2B5EF4-FFF2-40B4-BE49-F238E27FC236}">
                <a16:creationId xmlns:a16="http://schemas.microsoft.com/office/drawing/2014/main" id="{CE0BB47F-3189-19F5-3C52-1365F90EE8DE}"/>
              </a:ext>
            </a:extLst>
          </p:cNvPr>
          <p:cNvSpPr txBox="1"/>
          <p:nvPr/>
        </p:nvSpPr>
        <p:spPr>
          <a:xfrm>
            <a:off x="4572000" y="1579885"/>
            <a:ext cx="3959700" cy="569155"/>
          </a:xfrm>
          <a:prstGeom prst="rect">
            <a:avLst/>
          </a:prstGeom>
          <a:noFill/>
          <a:ln>
            <a:noFill/>
          </a:ln>
        </p:spPr>
        <p:txBody>
          <a:bodyPr spcFirstLastPara="1" wrap="square" lIns="0" tIns="0" rIns="0" bIns="0" anchor="ctr" anchorCtr="0">
            <a:noAutofit/>
          </a:bodyPr>
          <a:lstStyle/>
          <a:p>
            <a:pPr marL="177800" marR="0" lvl="0" indent="0" algn="l" rtl="0">
              <a:spcBef>
                <a:spcPts val="0"/>
              </a:spcBef>
              <a:spcAft>
                <a:spcPts val="0"/>
              </a:spcAft>
              <a:buClr>
                <a:srgbClr val="000000"/>
              </a:buClr>
              <a:buSzPts val="1000"/>
              <a:buFont typeface="Arial"/>
              <a:buNone/>
            </a:pPr>
            <a:endParaRPr sz="900" b="0" i="0" u="none" strike="noStrike" cap="none" dirty="0">
              <a:solidFill>
                <a:srgbClr val="000000"/>
              </a:solidFill>
              <a:latin typeface="Roboto"/>
              <a:ea typeface="Roboto"/>
              <a:cs typeface="Roboto"/>
              <a:sym typeface="Roboto"/>
            </a:endParaRPr>
          </a:p>
          <a:p>
            <a:pPr algn="just"/>
            <a:r>
              <a:rPr lang="it-IT" sz="900" b="1" dirty="0"/>
              <a:t>(che fa riferimento al caso concreto e che può atteggiarsi in modo diverso da giudizio a giudizio, caso a caso, e nel giudizio, in base alle prove, alla posizione del ricorrente, ecc.)</a:t>
            </a:r>
          </a:p>
        </p:txBody>
      </p:sp>
      <p:sp>
        <p:nvSpPr>
          <p:cNvPr id="4" name="Google Shape;162;g213391411b6_4_8">
            <a:extLst>
              <a:ext uri="{FF2B5EF4-FFF2-40B4-BE49-F238E27FC236}">
                <a16:creationId xmlns:a16="http://schemas.microsoft.com/office/drawing/2014/main" id="{4B4398D2-E69B-27F0-275B-8C50B71B8433}"/>
              </a:ext>
            </a:extLst>
          </p:cNvPr>
          <p:cNvSpPr txBox="1"/>
          <p:nvPr/>
        </p:nvSpPr>
        <p:spPr>
          <a:xfrm>
            <a:off x="4572000" y="2903503"/>
            <a:ext cx="3959700" cy="824205"/>
          </a:xfrm>
          <a:prstGeom prst="rect">
            <a:avLst/>
          </a:prstGeom>
          <a:noFill/>
          <a:ln>
            <a:noFill/>
          </a:ln>
        </p:spPr>
        <p:txBody>
          <a:bodyPr spcFirstLastPara="1" wrap="square" lIns="0" tIns="0" rIns="0" bIns="0" anchor="ctr" anchorCtr="0">
            <a:noAutofit/>
          </a:bodyPr>
          <a:lstStyle/>
          <a:p>
            <a:pPr algn="just"/>
            <a:r>
              <a:rPr lang="it-IT" sz="900" b="1" dirty="0"/>
              <a:t>(che fa riferimento al corretto esercizio della funzione, rispetto agli obiettivi previsti dalla legge, e che viene prima del potere sanzionatorio in quanto prescinde dal caso concreto e dal singolo accertamento).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7412D201-5A3D-3203-03D2-2D337AA928AC}"/>
            </a:ext>
          </a:extLst>
        </p:cNvPr>
        <p:cNvGrpSpPr/>
        <p:nvPr/>
      </p:nvGrpSpPr>
      <p:grpSpPr>
        <a:xfrm>
          <a:off x="0" y="0"/>
          <a:ext cx="0" cy="0"/>
          <a:chOff x="0" y="0"/>
          <a:chExt cx="0" cy="0"/>
        </a:xfrm>
      </p:grpSpPr>
      <p:sp>
        <p:nvSpPr>
          <p:cNvPr id="157" name="Google Shape;157;g213391411b6_4_8">
            <a:extLst>
              <a:ext uri="{FF2B5EF4-FFF2-40B4-BE49-F238E27FC236}">
                <a16:creationId xmlns:a16="http://schemas.microsoft.com/office/drawing/2014/main" id="{F9CB46AF-DAD3-9B29-B908-96E9FE5C61E2}"/>
              </a:ext>
            </a:extLst>
          </p:cNvPr>
          <p:cNvSpPr/>
          <p:nvPr/>
        </p:nvSpPr>
        <p:spPr>
          <a:xfrm>
            <a:off x="0" y="0"/>
            <a:ext cx="3815400" cy="5143500"/>
          </a:xfrm>
          <a:prstGeom prst="rect">
            <a:avLst/>
          </a:prstGeom>
          <a:solidFill>
            <a:srgbClr val="4B1CD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dirty="0">
                <a:solidFill>
                  <a:schemeClr val="bg1"/>
                </a:solidFill>
                <a:latin typeface="Arial"/>
                <a:ea typeface="Arial"/>
                <a:cs typeface="Arial"/>
                <a:sym typeface="Arial"/>
              </a:rPr>
              <a:t>PRINCIPI GENERALI </a:t>
            </a:r>
          </a:p>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dirty="0">
                <a:solidFill>
                  <a:schemeClr val="bg1"/>
                </a:solidFill>
                <a:latin typeface="Arial"/>
                <a:ea typeface="Arial"/>
                <a:cs typeface="Arial"/>
                <a:sym typeface="Arial"/>
              </a:rPr>
              <a:t>DELL’AZIONE AMMINISTRATIVA</a:t>
            </a:r>
            <a:endParaRPr sz="1400" b="1" i="0" u="none" strike="noStrike" cap="none" dirty="0">
              <a:solidFill>
                <a:schemeClr val="bg1"/>
              </a:solidFill>
              <a:latin typeface="Arial"/>
              <a:ea typeface="Arial"/>
              <a:cs typeface="Arial"/>
              <a:sym typeface="Arial"/>
            </a:endParaRPr>
          </a:p>
        </p:txBody>
      </p:sp>
      <p:sp>
        <p:nvSpPr>
          <p:cNvPr id="159" name="Google Shape;159;g213391411b6_4_8">
            <a:extLst>
              <a:ext uri="{FF2B5EF4-FFF2-40B4-BE49-F238E27FC236}">
                <a16:creationId xmlns:a16="http://schemas.microsoft.com/office/drawing/2014/main" id="{97765B3E-D235-20D2-320E-F7A338305728}"/>
              </a:ext>
            </a:extLst>
          </p:cNvPr>
          <p:cNvSpPr txBox="1"/>
          <p:nvPr/>
        </p:nvSpPr>
        <p:spPr>
          <a:xfrm>
            <a:off x="4114278" y="2680971"/>
            <a:ext cx="4740963" cy="1454687"/>
          </a:xfrm>
          <a:prstGeom prst="rect">
            <a:avLst/>
          </a:prstGeom>
          <a:noFill/>
          <a:ln>
            <a:noFill/>
          </a:ln>
        </p:spPr>
        <p:txBody>
          <a:bodyPr spcFirstLastPara="1" wrap="square" lIns="0" tIns="0" rIns="0" bIns="0" anchor="ctr" anchorCtr="0">
            <a:noAutofit/>
          </a:bodyPr>
          <a:lstStyle/>
          <a:p>
            <a:pPr marL="457200" marR="0" lvl="0" indent="-317500" algn="l" rtl="0">
              <a:lnSpc>
                <a:spcPct val="115000"/>
              </a:lnSpc>
              <a:spcBef>
                <a:spcPts val="0"/>
              </a:spcBef>
              <a:spcAft>
                <a:spcPts val="600"/>
              </a:spcAft>
              <a:buClr>
                <a:srgbClr val="4B1CD4"/>
              </a:buClr>
              <a:buSzPts val="1400"/>
              <a:buFont typeface="Roboto"/>
              <a:buChar char="●"/>
            </a:pPr>
            <a:r>
              <a:rPr lang="it-IT" b="1" dirty="0">
                <a:solidFill>
                  <a:srgbClr val="4B1CD4"/>
                </a:solidFill>
                <a:latin typeface="+mj-lt"/>
                <a:ea typeface="Roboto"/>
                <a:cs typeface="Roboto"/>
                <a:sym typeface="Roboto"/>
              </a:rPr>
              <a:t>Art. 1 - Codice della Strada </a:t>
            </a:r>
            <a:r>
              <a:rPr lang="it-IT" sz="1000" b="1" dirty="0">
                <a:solidFill>
                  <a:srgbClr val="4B1CD4"/>
                </a:solidFill>
                <a:latin typeface="+mj-lt"/>
                <a:ea typeface="Roboto"/>
                <a:cs typeface="Roboto"/>
                <a:sym typeface="Roboto"/>
              </a:rPr>
              <a:t>(«</a:t>
            </a:r>
            <a:r>
              <a:rPr lang="it-IT" sz="1000" b="1" i="1" dirty="0">
                <a:solidFill>
                  <a:srgbClr val="4B1CD4"/>
                </a:solidFill>
                <a:latin typeface="+mj-lt"/>
                <a:ea typeface="Roboto"/>
                <a:cs typeface="Roboto"/>
                <a:sym typeface="Roboto"/>
              </a:rPr>
              <a:t>principi generali</a:t>
            </a:r>
            <a:r>
              <a:rPr lang="it-IT" sz="1000" b="1" dirty="0">
                <a:solidFill>
                  <a:srgbClr val="4B1CD4"/>
                </a:solidFill>
                <a:latin typeface="+mj-lt"/>
                <a:ea typeface="Roboto"/>
                <a:cs typeface="Roboto"/>
                <a:sym typeface="Roboto"/>
              </a:rPr>
              <a:t>»)</a:t>
            </a:r>
            <a:endParaRPr sz="1000" b="0" i="0" u="none" strike="noStrike" cap="none" dirty="0">
              <a:solidFill>
                <a:srgbClr val="4B1CD4"/>
              </a:solidFill>
              <a:latin typeface="+mj-lt"/>
              <a:ea typeface="Roboto"/>
              <a:cs typeface="Roboto"/>
              <a:sym typeface="Roboto"/>
            </a:endParaRPr>
          </a:p>
          <a:p>
            <a:pPr algn="just"/>
            <a:endParaRPr lang="it-IT" sz="800" b="1" i="1" dirty="0"/>
          </a:p>
          <a:p>
            <a:pPr algn="just"/>
            <a:r>
              <a:rPr lang="it-IT" sz="900" b="1" i="1" dirty="0">
                <a:latin typeface="+mj-lt"/>
              </a:rPr>
              <a:t>«</a:t>
            </a:r>
            <a:r>
              <a:rPr lang="it-IT" sz="900" i="1" dirty="0">
                <a:latin typeface="+mj-lt"/>
              </a:rPr>
              <a:t>1. La </a:t>
            </a:r>
            <a:r>
              <a:rPr lang="it-IT" sz="900" b="1" i="1" dirty="0">
                <a:solidFill>
                  <a:srgbClr val="4B1CD4"/>
                </a:solidFill>
                <a:latin typeface="+mj-lt"/>
                <a:ea typeface="Roboto"/>
                <a:cs typeface="Roboto"/>
              </a:rPr>
              <a:t>sicurezza</a:t>
            </a:r>
            <a:r>
              <a:rPr lang="it-IT" sz="900" i="1" dirty="0">
                <a:latin typeface="+mj-lt"/>
              </a:rPr>
              <a:t> e la tutela della salute delle persone nonché la tutela dell’ambiente, </a:t>
            </a:r>
            <a:r>
              <a:rPr lang="it-IT" sz="900" b="1" i="1" dirty="0">
                <a:latin typeface="+mj-lt"/>
              </a:rPr>
              <a:t>nella circolazione stradale</a:t>
            </a:r>
            <a:r>
              <a:rPr lang="it-IT" sz="900" i="1" dirty="0">
                <a:latin typeface="+mj-lt"/>
              </a:rPr>
              <a:t>, rientrano </a:t>
            </a:r>
            <a:r>
              <a:rPr lang="it-IT" sz="900" b="1" i="1" dirty="0">
                <a:latin typeface="+mj-lt"/>
              </a:rPr>
              <a:t>tra le </a:t>
            </a:r>
            <a:r>
              <a:rPr lang="it-IT" sz="900" b="1" i="1" dirty="0">
                <a:solidFill>
                  <a:srgbClr val="4B1CD4"/>
                </a:solidFill>
                <a:latin typeface="+mj-lt"/>
                <a:ea typeface="Roboto"/>
                <a:cs typeface="Roboto"/>
              </a:rPr>
              <a:t>finalità primarie </a:t>
            </a:r>
            <a:r>
              <a:rPr lang="it-IT" sz="900" b="1" i="1" dirty="0">
                <a:solidFill>
                  <a:schemeClr val="tx1"/>
                </a:solidFill>
                <a:latin typeface="+mj-lt"/>
                <a:ea typeface="Roboto"/>
                <a:cs typeface="Roboto"/>
              </a:rPr>
              <a:t>di ordine sociale ed economico perseguite dallo Stato</a:t>
            </a:r>
            <a:r>
              <a:rPr lang="it-IT" sz="900" i="1" dirty="0">
                <a:latin typeface="+mj-lt"/>
              </a:rPr>
              <a:t>”</a:t>
            </a:r>
            <a:endParaRPr lang="it-IT" sz="900" dirty="0">
              <a:latin typeface="+mj-lt"/>
            </a:endParaRPr>
          </a:p>
          <a:p>
            <a:pPr algn="just"/>
            <a:r>
              <a:rPr lang="it-IT" sz="900" dirty="0">
                <a:latin typeface="+mj-lt"/>
              </a:rPr>
              <a:t>[…]</a:t>
            </a:r>
          </a:p>
          <a:p>
            <a:pPr algn="just"/>
            <a:r>
              <a:rPr lang="it-IT" sz="900" i="1" dirty="0">
                <a:latin typeface="+mj-lt"/>
              </a:rPr>
              <a:t>3. </a:t>
            </a:r>
            <a:r>
              <a:rPr lang="it-IT" sz="900" b="1" i="1" dirty="0">
                <a:latin typeface="+mj-lt"/>
              </a:rPr>
              <a:t>Al fine di ridurre il numero e gli effetti degli incidenti stradali</a:t>
            </a:r>
            <a:r>
              <a:rPr lang="it-IT" sz="900" i="1" dirty="0">
                <a:latin typeface="+mj-lt"/>
              </a:rPr>
              <a:t> ed in relazione agli obiettivi ed agli indirizzi della Commissione europea, </a:t>
            </a:r>
            <a:r>
              <a:rPr lang="it-IT" sz="900" b="1" i="1" dirty="0">
                <a:latin typeface="+mj-lt"/>
              </a:rPr>
              <a:t>il Ministro delle infrastrutture e dei trasporti definisce il </a:t>
            </a:r>
            <a:r>
              <a:rPr lang="it-IT" sz="900" b="1" i="1" dirty="0">
                <a:solidFill>
                  <a:schemeClr val="tx1"/>
                </a:solidFill>
                <a:latin typeface="+mj-lt"/>
                <a:ea typeface="Roboto"/>
                <a:cs typeface="Roboto"/>
              </a:rPr>
              <a:t>Piano nazionale per la sicurezza stradale</a:t>
            </a:r>
            <a:r>
              <a:rPr lang="it-IT" sz="900" i="1" dirty="0">
                <a:solidFill>
                  <a:schemeClr val="tx1"/>
                </a:solidFill>
                <a:latin typeface="+mj-lt"/>
                <a:ea typeface="Roboto"/>
                <a:cs typeface="Roboto"/>
              </a:rPr>
              <a:t>»</a:t>
            </a:r>
            <a:r>
              <a:rPr lang="it-IT" sz="900" b="1" i="1" dirty="0">
                <a:solidFill>
                  <a:schemeClr val="tx1"/>
                </a:solidFill>
                <a:latin typeface="+mj-lt"/>
                <a:ea typeface="Roboto"/>
                <a:cs typeface="Roboto"/>
              </a:rPr>
              <a:t>.</a:t>
            </a:r>
          </a:p>
          <a:p>
            <a:pPr algn="just"/>
            <a:endParaRPr lang="it-IT" sz="900" b="1" i="1" dirty="0">
              <a:solidFill>
                <a:schemeClr val="tx1"/>
              </a:solidFill>
              <a:latin typeface="+mj-lt"/>
              <a:ea typeface="Roboto"/>
              <a:cs typeface="Roboto"/>
            </a:endParaRPr>
          </a:p>
          <a:p>
            <a:pPr algn="just"/>
            <a:r>
              <a:rPr lang="it-IT" sz="900" b="1" i="1" dirty="0">
                <a:solidFill>
                  <a:schemeClr val="tx1"/>
                </a:solidFill>
                <a:latin typeface="+mj-lt"/>
                <a:ea typeface="Roboto"/>
                <a:cs typeface="Roboto"/>
              </a:rPr>
              <a:t>(e tra gli obiettivi operativi del PNSS 2030 c’è quello di ridurre gli incidenti mediante il controllo della velocità)</a:t>
            </a:r>
          </a:p>
          <a:p>
            <a:pPr algn="just"/>
            <a:endParaRPr lang="it-IT" sz="800" b="1" i="1" dirty="0">
              <a:solidFill>
                <a:schemeClr val="tx1"/>
              </a:solidFill>
              <a:latin typeface="+mj-lt"/>
              <a:ea typeface="Roboto"/>
              <a:cs typeface="Roboto"/>
            </a:endParaRPr>
          </a:p>
        </p:txBody>
      </p:sp>
      <p:sp>
        <p:nvSpPr>
          <p:cNvPr id="2" name="Google Shape;162;g213391411b6_4_8">
            <a:extLst>
              <a:ext uri="{FF2B5EF4-FFF2-40B4-BE49-F238E27FC236}">
                <a16:creationId xmlns:a16="http://schemas.microsoft.com/office/drawing/2014/main" id="{51D37815-10E9-5D0B-BF19-A23079EC7124}"/>
              </a:ext>
            </a:extLst>
          </p:cNvPr>
          <p:cNvSpPr txBox="1"/>
          <p:nvPr/>
        </p:nvSpPr>
        <p:spPr>
          <a:xfrm>
            <a:off x="4114277" y="941708"/>
            <a:ext cx="4740963" cy="1287300"/>
          </a:xfrm>
          <a:prstGeom prst="rect">
            <a:avLst/>
          </a:prstGeom>
          <a:noFill/>
          <a:ln>
            <a:noFill/>
          </a:ln>
        </p:spPr>
        <p:txBody>
          <a:bodyPr spcFirstLastPara="1" wrap="square" lIns="0" tIns="0" rIns="0" bIns="0" anchor="ctr" anchorCtr="0">
            <a:noAutofit/>
          </a:bodyPr>
          <a:lstStyle/>
          <a:p>
            <a:pPr marL="457200" marR="0" lvl="0" indent="-317500" algn="l" rtl="0">
              <a:lnSpc>
                <a:spcPct val="115000"/>
              </a:lnSpc>
              <a:spcBef>
                <a:spcPts val="0"/>
              </a:spcBef>
              <a:spcAft>
                <a:spcPts val="0"/>
              </a:spcAft>
              <a:buClr>
                <a:srgbClr val="4B1CD4"/>
              </a:buClr>
              <a:buSzPts val="1400"/>
              <a:buFont typeface="Roboto"/>
              <a:buChar char="●"/>
            </a:pPr>
            <a:r>
              <a:rPr lang="it-IT" b="1" dirty="0">
                <a:solidFill>
                  <a:srgbClr val="4B1CD4"/>
                </a:solidFill>
                <a:latin typeface="Roboto"/>
                <a:ea typeface="Roboto"/>
                <a:cs typeface="Roboto"/>
                <a:sym typeface="Roboto"/>
              </a:rPr>
              <a:t>art. 1 - L. 241/1990 </a:t>
            </a:r>
            <a:r>
              <a:rPr lang="it-IT" sz="1000" b="1" dirty="0">
                <a:solidFill>
                  <a:srgbClr val="4B1CD4"/>
                </a:solidFill>
                <a:latin typeface="Roboto"/>
                <a:ea typeface="Roboto"/>
                <a:cs typeface="Roboto"/>
                <a:sym typeface="Roboto"/>
              </a:rPr>
              <a:t>(«</a:t>
            </a:r>
            <a:r>
              <a:rPr lang="it-IT" sz="1000" b="1" i="1" dirty="0">
                <a:solidFill>
                  <a:srgbClr val="4B1CD4"/>
                </a:solidFill>
                <a:latin typeface="Roboto"/>
                <a:ea typeface="Roboto"/>
                <a:cs typeface="Roboto"/>
                <a:sym typeface="Roboto"/>
              </a:rPr>
              <a:t>principi generali dell’attività amministrativa</a:t>
            </a:r>
            <a:r>
              <a:rPr lang="it-IT" sz="1000" b="1" dirty="0">
                <a:solidFill>
                  <a:srgbClr val="4B1CD4"/>
                </a:solidFill>
                <a:latin typeface="Roboto"/>
                <a:ea typeface="Roboto"/>
                <a:cs typeface="Roboto"/>
                <a:sym typeface="Roboto"/>
              </a:rPr>
              <a:t>»)</a:t>
            </a:r>
            <a:endParaRPr sz="1000" b="0" i="0" u="none" strike="noStrike" cap="none" dirty="0">
              <a:solidFill>
                <a:srgbClr val="000000"/>
              </a:solidFill>
              <a:latin typeface="Roboto"/>
              <a:ea typeface="Roboto"/>
              <a:cs typeface="Roboto"/>
              <a:sym typeface="Roboto"/>
            </a:endParaRPr>
          </a:p>
          <a:p>
            <a:pPr algn="just"/>
            <a:endParaRPr lang="it-IT" sz="900" dirty="0"/>
          </a:p>
          <a:p>
            <a:pPr algn="just"/>
            <a:r>
              <a:rPr lang="it-IT" sz="900" i="1" dirty="0"/>
              <a:t>«L'attività amministrativa persegue </a:t>
            </a:r>
            <a:r>
              <a:rPr lang="it-IT" sz="900" b="1" i="1" dirty="0"/>
              <a:t>i fini determinati dalla legge </a:t>
            </a:r>
            <a:r>
              <a:rPr lang="it-IT" sz="900" i="1" dirty="0"/>
              <a:t>ed è retta da criteri di </a:t>
            </a:r>
            <a:r>
              <a:rPr lang="it-IT" sz="900" b="1" i="1" dirty="0"/>
              <a:t>economicità</a:t>
            </a:r>
            <a:r>
              <a:rPr lang="it-IT" sz="900" i="1" dirty="0"/>
              <a:t>, di</a:t>
            </a:r>
            <a:r>
              <a:rPr lang="it-IT" sz="900" b="1" i="1" dirty="0"/>
              <a:t> efficacia</a:t>
            </a:r>
            <a:r>
              <a:rPr lang="it-IT" sz="900" i="1" dirty="0"/>
              <a:t>, di imparzialità, di pubblicità e di trasparenza secondo le modalità previste dalla presente legge e dalle altre disposizioni che disciplinano singoli procedimenti, nonché dai principi dell'ordinamento comunitario</a:t>
            </a:r>
            <a:r>
              <a:rPr lang="it-IT" sz="900" dirty="0"/>
              <a:t>.»</a:t>
            </a:r>
          </a:p>
        </p:txBody>
      </p:sp>
    </p:spTree>
    <p:extLst>
      <p:ext uri="{BB962C8B-B14F-4D97-AF65-F5344CB8AC3E}">
        <p14:creationId xmlns:p14="http://schemas.microsoft.com/office/powerpoint/2010/main" val="3295403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E50CB9F5-F57C-77E0-3A62-D9DFDAF9FB4A}"/>
            </a:ext>
          </a:extLst>
        </p:cNvPr>
        <p:cNvGrpSpPr/>
        <p:nvPr/>
      </p:nvGrpSpPr>
      <p:grpSpPr>
        <a:xfrm>
          <a:off x="0" y="0"/>
          <a:ext cx="0" cy="0"/>
          <a:chOff x="0" y="0"/>
          <a:chExt cx="0" cy="0"/>
        </a:xfrm>
      </p:grpSpPr>
      <p:sp>
        <p:nvSpPr>
          <p:cNvPr id="157" name="Google Shape;157;g213391411b6_4_8">
            <a:extLst>
              <a:ext uri="{FF2B5EF4-FFF2-40B4-BE49-F238E27FC236}">
                <a16:creationId xmlns:a16="http://schemas.microsoft.com/office/drawing/2014/main" id="{87A45739-F90F-89D8-F309-1F24032F7BBB}"/>
              </a:ext>
            </a:extLst>
          </p:cNvPr>
          <p:cNvSpPr/>
          <p:nvPr/>
        </p:nvSpPr>
        <p:spPr>
          <a:xfrm>
            <a:off x="0" y="0"/>
            <a:ext cx="3815400" cy="5143500"/>
          </a:xfrm>
          <a:prstGeom prst="rect">
            <a:avLst/>
          </a:prstGeom>
          <a:solidFill>
            <a:srgbClr val="4B1CD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dirty="0">
                <a:solidFill>
                  <a:schemeClr val="bg1"/>
                </a:solidFill>
                <a:latin typeface="Arial"/>
                <a:ea typeface="Arial"/>
                <a:cs typeface="Arial"/>
                <a:sym typeface="Arial"/>
              </a:rPr>
              <a:t>RESPONSABILITA’ </a:t>
            </a:r>
          </a:p>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dirty="0">
                <a:solidFill>
                  <a:schemeClr val="bg1"/>
                </a:solidFill>
                <a:latin typeface="Arial"/>
                <a:ea typeface="Arial"/>
                <a:cs typeface="Arial"/>
                <a:sym typeface="Arial"/>
              </a:rPr>
              <a:t>DELL’AZIONE AMMINISTRATIVA</a:t>
            </a:r>
            <a:endParaRPr sz="1400" b="1" i="0" u="none" strike="noStrike" cap="none" dirty="0">
              <a:solidFill>
                <a:schemeClr val="bg1"/>
              </a:solidFill>
              <a:latin typeface="Arial"/>
              <a:ea typeface="Arial"/>
              <a:cs typeface="Arial"/>
              <a:sym typeface="Arial"/>
            </a:endParaRPr>
          </a:p>
        </p:txBody>
      </p:sp>
      <p:sp>
        <p:nvSpPr>
          <p:cNvPr id="3" name="CasellaDiTesto 2">
            <a:extLst>
              <a:ext uri="{FF2B5EF4-FFF2-40B4-BE49-F238E27FC236}">
                <a16:creationId xmlns:a16="http://schemas.microsoft.com/office/drawing/2014/main" id="{2853519E-8855-5BB0-7129-5AA22468801C}"/>
              </a:ext>
            </a:extLst>
          </p:cNvPr>
          <p:cNvSpPr txBox="1"/>
          <p:nvPr/>
        </p:nvSpPr>
        <p:spPr>
          <a:xfrm>
            <a:off x="4290116" y="336885"/>
            <a:ext cx="4120039" cy="523220"/>
          </a:xfrm>
          <a:prstGeom prst="rect">
            <a:avLst/>
          </a:prstGeom>
          <a:noFill/>
        </p:spPr>
        <p:txBody>
          <a:bodyPr wrap="none" rtlCol="0">
            <a:spAutoFit/>
          </a:bodyPr>
          <a:lstStyle/>
          <a:p>
            <a:r>
              <a:rPr lang="it-IT" b="1" dirty="0"/>
              <a:t>Cassazione civile sez. un., 25/05/2016, n.10814</a:t>
            </a:r>
            <a:endParaRPr lang="it-IT" dirty="0"/>
          </a:p>
          <a:p>
            <a:endParaRPr lang="it-IT" dirty="0"/>
          </a:p>
        </p:txBody>
      </p:sp>
      <p:sp>
        <p:nvSpPr>
          <p:cNvPr id="4" name="CasellaDiTesto 3">
            <a:extLst>
              <a:ext uri="{FF2B5EF4-FFF2-40B4-BE49-F238E27FC236}">
                <a16:creationId xmlns:a16="http://schemas.microsoft.com/office/drawing/2014/main" id="{44E96206-2800-6BF8-3712-2A31F49A11C2}"/>
              </a:ext>
            </a:extLst>
          </p:cNvPr>
          <p:cNvSpPr txBox="1"/>
          <p:nvPr/>
        </p:nvSpPr>
        <p:spPr>
          <a:xfrm>
            <a:off x="4290116" y="736352"/>
            <a:ext cx="4251404" cy="4485843"/>
          </a:xfrm>
          <a:prstGeom prst="rect">
            <a:avLst/>
          </a:prstGeom>
          <a:noFill/>
        </p:spPr>
        <p:txBody>
          <a:bodyPr wrap="square" rtlCol="0">
            <a:spAutoFit/>
          </a:bodyPr>
          <a:lstStyle/>
          <a:p>
            <a:pPr algn="just">
              <a:spcAft>
                <a:spcPts val="600"/>
              </a:spcAft>
            </a:pPr>
            <a:r>
              <a:rPr lang="it-IT" sz="950" i="1" dirty="0">
                <a:latin typeface="+mj-lt"/>
              </a:rPr>
              <a:t>«E’ </a:t>
            </a:r>
            <a:r>
              <a:rPr lang="it-IT" sz="950" i="1" dirty="0" err="1">
                <a:latin typeface="+mj-lt"/>
              </a:rPr>
              <a:t>jus</a:t>
            </a:r>
            <a:r>
              <a:rPr lang="it-IT" sz="950" i="1" dirty="0">
                <a:latin typeface="+mj-lt"/>
              </a:rPr>
              <a:t> receptum</a:t>
            </a:r>
            <a:r>
              <a:rPr lang="it-IT" sz="950" dirty="0">
                <a:latin typeface="+mj-lt"/>
              </a:rPr>
              <a:t> </a:t>
            </a:r>
            <a:r>
              <a:rPr lang="it-IT" sz="950" i="1" dirty="0">
                <a:latin typeface="+mj-lt"/>
              </a:rPr>
              <a:t>che L'insindacabilità nel merito delle scelte discrezionali compiute da soggetti sottoposti, in astratto, alla giurisdizione della Corte di conti, non ne comporta la sottrazione a ogni possibile controllo. L'insindacabilità nel merito sancita dalla L. 14 gennaio 1994, n. 20 art. 1, comma 1 (Disposizioni in materia di giurisdizione e controllo della Corte dei Conti) non priva, infatti, la Corte dei conti della possibilità di accertare la conformità alla legge dell'attività amministrativa, verificandola anche </a:t>
            </a:r>
            <a:r>
              <a:rPr lang="it-IT" sz="950" b="1" i="1" dirty="0">
                <a:latin typeface="+mj-lt"/>
              </a:rPr>
              <a:t>sotto l'aspetto funzionale:</a:t>
            </a:r>
            <a:r>
              <a:rPr lang="it-IT" sz="950" i="1" dirty="0">
                <a:latin typeface="+mj-lt"/>
              </a:rPr>
              <a:t> in ordine, cioè, alla </a:t>
            </a:r>
            <a:r>
              <a:rPr lang="it-IT" sz="950" b="1" i="1" u="sng" dirty="0">
                <a:solidFill>
                  <a:srgbClr val="4B1CD4"/>
                </a:solidFill>
                <a:latin typeface="+mj-lt"/>
                <a:ea typeface="Roboto"/>
                <a:cs typeface="Roboto"/>
              </a:rPr>
              <a:t>congruità</a:t>
            </a:r>
            <a:r>
              <a:rPr lang="it-IT" sz="950" b="1" i="1" dirty="0">
                <a:latin typeface="+mj-lt"/>
              </a:rPr>
              <a:t> dei singoli atti compiuti </a:t>
            </a:r>
            <a:r>
              <a:rPr lang="it-IT" sz="950" b="1" i="1" u="sng" dirty="0">
                <a:solidFill>
                  <a:srgbClr val="4B1CD4"/>
                </a:solidFill>
                <a:latin typeface="+mj-lt"/>
                <a:ea typeface="Roboto"/>
                <a:cs typeface="Roboto"/>
              </a:rPr>
              <a:t>rispetto ai fini imposti, in via generale o in modo specifico, dal legislatore.</a:t>
            </a:r>
          </a:p>
          <a:p>
            <a:pPr algn="just">
              <a:spcAft>
                <a:spcPts val="600"/>
              </a:spcAft>
            </a:pPr>
            <a:r>
              <a:rPr lang="it-IT" sz="950" b="1" i="1" dirty="0">
                <a:latin typeface="+mj-lt"/>
              </a:rPr>
              <a:t>Si deve quindi richiamare, quale limite all’insindacabilità delle scelte discrezionali della pubblica amministrazione, l'esigenza di accertare che l'attività svolta si sia ispirata a criteri di ragionevole </a:t>
            </a:r>
            <a:r>
              <a:rPr lang="it-IT" sz="950" b="1" i="1" u="sng" dirty="0">
                <a:solidFill>
                  <a:srgbClr val="4B1CD4"/>
                </a:solidFill>
                <a:latin typeface="+mj-lt"/>
                <a:ea typeface="Roboto"/>
                <a:cs typeface="Roboto"/>
              </a:rPr>
              <a:t>proporzionalità tra costi e benefici. </a:t>
            </a:r>
          </a:p>
          <a:p>
            <a:pPr algn="just">
              <a:spcAft>
                <a:spcPts val="600"/>
              </a:spcAft>
            </a:pPr>
            <a:r>
              <a:rPr lang="it-IT" sz="950" b="1" i="1" dirty="0">
                <a:latin typeface="+mj-lt"/>
              </a:rPr>
              <a:t>Ne consegue che la Corte dei conti, nella sua qualità di giudice contabile, può verificare la compatibilità delle scelte amministrative con i fini dell'ente pubblico</a:t>
            </a:r>
            <a:r>
              <a:rPr lang="it-IT" sz="950" i="1" dirty="0">
                <a:latin typeface="+mj-lt"/>
              </a:rPr>
              <a:t>. Se da un lato, infatti, l'esercizio in concreto del potere discrezionale dei pubblici amministratori costituisce espressione di una sfera di autonomia che il legislatore ha inteso salvaguardare dal sindacato della Corte dei conti, dall'altro, l'art. 1, comma 1, l. n. 241 del 1990 (Nuove norme in materia di procedimento amministrativo e di diritto di accesso ai documenti amministrativi) stabilisce che l'esercizio dell'attività amministrativa deve ispirarsi a criteri di economicità ed efficacia, costituenti specificazione del più generale principio costituzionale di cui all'articolo 97 cost., e rilevanti non solo sul piano della mera opportunità, ma anche della legittimità della azione amministrativa (Cass., sez. Unite, 29 settembre 2003, n. 14488)».</a:t>
            </a:r>
            <a:endParaRPr lang="it-IT" sz="950" dirty="0">
              <a:latin typeface="+mj-lt"/>
            </a:endParaRPr>
          </a:p>
          <a:p>
            <a:endParaRPr lang="it-IT" dirty="0"/>
          </a:p>
        </p:txBody>
      </p:sp>
    </p:spTree>
    <p:extLst>
      <p:ext uri="{BB962C8B-B14F-4D97-AF65-F5344CB8AC3E}">
        <p14:creationId xmlns:p14="http://schemas.microsoft.com/office/powerpoint/2010/main" val="3440888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B1CD4"/>
        </a:solidFill>
        <a:effectLst/>
      </p:bgPr>
    </p:bg>
    <p:spTree>
      <p:nvGrpSpPr>
        <p:cNvPr id="1" name="Shape 167"/>
        <p:cNvGrpSpPr/>
        <p:nvPr/>
      </p:nvGrpSpPr>
      <p:grpSpPr>
        <a:xfrm>
          <a:off x="0" y="0"/>
          <a:ext cx="0" cy="0"/>
          <a:chOff x="0" y="0"/>
          <a:chExt cx="0" cy="0"/>
        </a:xfrm>
      </p:grpSpPr>
      <p:pic>
        <p:nvPicPr>
          <p:cNvPr id="168" name="Google Shape;168;g21337e24873_0_156"/>
          <p:cNvPicPr preferRelativeResize="0"/>
          <p:nvPr/>
        </p:nvPicPr>
        <p:blipFill rotWithShape="1">
          <a:blip r:embed="rId3">
            <a:alphaModFix/>
          </a:blip>
          <a:srcRect l="12930" r="12930"/>
          <a:stretch/>
        </p:blipFill>
        <p:spPr>
          <a:xfrm>
            <a:off x="4572000" y="79"/>
            <a:ext cx="5721477" cy="5143501"/>
          </a:xfrm>
          <a:prstGeom prst="rect">
            <a:avLst/>
          </a:prstGeom>
          <a:noFill/>
          <a:ln>
            <a:noFill/>
          </a:ln>
        </p:spPr>
      </p:pic>
      <p:sp>
        <p:nvSpPr>
          <p:cNvPr id="170" name="Google Shape;170;g21337e24873_0_156"/>
          <p:cNvSpPr txBox="1"/>
          <p:nvPr/>
        </p:nvSpPr>
        <p:spPr>
          <a:xfrm>
            <a:off x="900125" y="1705450"/>
            <a:ext cx="2789400" cy="3003300"/>
          </a:xfrm>
          <a:prstGeom prst="rect">
            <a:avLst/>
          </a:prstGeom>
          <a:noFill/>
          <a:ln>
            <a:noFill/>
          </a:ln>
        </p:spPr>
        <p:txBody>
          <a:bodyPr spcFirstLastPara="1" wrap="square" lIns="0" tIns="0" rIns="0" bIns="0" anchor="t" anchorCtr="0">
            <a:noAutofit/>
          </a:bodyPr>
          <a:lstStyle/>
          <a:p>
            <a:pPr marL="0" marR="0" lvl="0" indent="0" algn="l" rtl="0">
              <a:lnSpc>
                <a:spcPct val="130000"/>
              </a:lnSpc>
              <a:spcBef>
                <a:spcPts val="0"/>
              </a:spcBef>
              <a:spcAft>
                <a:spcPts val="0"/>
              </a:spcAft>
              <a:buClr>
                <a:schemeClr val="dk1"/>
              </a:buClr>
              <a:buSzPts val="700"/>
              <a:buFont typeface="Arial"/>
              <a:buNone/>
            </a:pPr>
            <a:endParaRPr sz="1000" b="1" i="0" u="none" strike="noStrike" cap="none" dirty="0">
              <a:solidFill>
                <a:schemeClr val="lt1"/>
              </a:solidFill>
              <a:latin typeface="Roboto"/>
              <a:ea typeface="Roboto"/>
              <a:cs typeface="Roboto"/>
              <a:sym typeface="Roboto"/>
            </a:endParaRPr>
          </a:p>
        </p:txBody>
      </p:sp>
      <p:graphicFrame>
        <p:nvGraphicFramePr>
          <p:cNvPr id="4" name="Diagramma 3">
            <a:extLst>
              <a:ext uri="{FF2B5EF4-FFF2-40B4-BE49-F238E27FC236}">
                <a16:creationId xmlns:a16="http://schemas.microsoft.com/office/drawing/2014/main" id="{BC9E9DE2-6C10-6F6B-4710-14E45A6776EF}"/>
              </a:ext>
            </a:extLst>
          </p:cNvPr>
          <p:cNvGraphicFramePr/>
          <p:nvPr>
            <p:extLst>
              <p:ext uri="{D42A27DB-BD31-4B8C-83A1-F6EECF244321}">
                <p14:modId xmlns:p14="http://schemas.microsoft.com/office/powerpoint/2010/main" val="2964878143"/>
              </p:ext>
            </p:extLst>
          </p:nvPr>
        </p:nvGraphicFramePr>
        <p:xfrm>
          <a:off x="1523999" y="175365"/>
          <a:ext cx="6581847" cy="3482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uppo 4">
            <a:extLst>
              <a:ext uri="{FF2B5EF4-FFF2-40B4-BE49-F238E27FC236}">
                <a16:creationId xmlns:a16="http://schemas.microsoft.com/office/drawing/2014/main" id="{E0E94984-3112-E512-2DE4-A708241C7B8C}"/>
              </a:ext>
            </a:extLst>
          </p:cNvPr>
          <p:cNvGrpSpPr/>
          <p:nvPr/>
        </p:nvGrpSpPr>
        <p:grpSpPr>
          <a:xfrm>
            <a:off x="1523999" y="3737641"/>
            <a:ext cx="2374233" cy="1309687"/>
            <a:chOff x="0" y="1377156"/>
            <a:chExt cx="2194560" cy="1309687"/>
          </a:xfrm>
        </p:grpSpPr>
        <p:sp>
          <p:nvSpPr>
            <p:cNvPr id="6" name="Rettangolo con angoli arrotondati 5">
              <a:extLst>
                <a:ext uri="{FF2B5EF4-FFF2-40B4-BE49-F238E27FC236}">
                  <a16:creationId xmlns:a16="http://schemas.microsoft.com/office/drawing/2014/main" id="{0DD79F7D-6023-771E-2D5E-AC3D1AD37E7B}"/>
                </a:ext>
              </a:extLst>
            </p:cNvPr>
            <p:cNvSpPr/>
            <p:nvPr/>
          </p:nvSpPr>
          <p:spPr>
            <a:xfrm>
              <a:off x="0" y="1377156"/>
              <a:ext cx="2194560" cy="13096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7" name="CasellaDiTesto 6">
              <a:extLst>
                <a:ext uri="{FF2B5EF4-FFF2-40B4-BE49-F238E27FC236}">
                  <a16:creationId xmlns:a16="http://schemas.microsoft.com/office/drawing/2014/main" id="{A31F78B8-CACA-EAB1-5C7B-A76BCBA116EA}"/>
                </a:ext>
              </a:extLst>
            </p:cNvPr>
            <p:cNvSpPr txBox="1"/>
            <p:nvPr/>
          </p:nvSpPr>
          <p:spPr>
            <a:xfrm>
              <a:off x="63934" y="1441090"/>
              <a:ext cx="2066692" cy="11818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it-IT" sz="1100" b="1" kern="1200" dirty="0">
                  <a:latin typeface="+mj-lt"/>
                </a:rPr>
                <a:t>SITUAZIONE DI NECESSITA’</a:t>
              </a:r>
            </a:p>
          </p:txBody>
        </p:sp>
      </p:grpSp>
      <p:grpSp>
        <p:nvGrpSpPr>
          <p:cNvPr id="8" name="Gruppo 7">
            <a:extLst>
              <a:ext uri="{FF2B5EF4-FFF2-40B4-BE49-F238E27FC236}">
                <a16:creationId xmlns:a16="http://schemas.microsoft.com/office/drawing/2014/main" id="{B3865019-C0C9-6B98-9659-1EC0F3921F17}"/>
              </a:ext>
            </a:extLst>
          </p:cNvPr>
          <p:cNvGrpSpPr/>
          <p:nvPr/>
        </p:nvGrpSpPr>
        <p:grpSpPr>
          <a:xfrm>
            <a:off x="3921147" y="3943602"/>
            <a:ext cx="4212382" cy="897763"/>
            <a:chOff x="2369464" y="2470551"/>
            <a:chExt cx="4212382" cy="897763"/>
          </a:xfrm>
        </p:grpSpPr>
        <p:sp>
          <p:nvSpPr>
            <p:cNvPr id="9" name="Rettangolo con angoli in alto arrotondati 8">
              <a:extLst>
                <a:ext uri="{FF2B5EF4-FFF2-40B4-BE49-F238E27FC236}">
                  <a16:creationId xmlns:a16="http://schemas.microsoft.com/office/drawing/2014/main" id="{F605B0ED-5F20-A73F-4BE5-5B672F520C1C}"/>
                </a:ext>
              </a:extLst>
            </p:cNvPr>
            <p:cNvSpPr/>
            <p:nvPr/>
          </p:nvSpPr>
          <p:spPr>
            <a:xfrm rot="5400000">
              <a:off x="4026773" y="813242"/>
              <a:ext cx="897763" cy="421238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10" name="CasellaDiTesto 9">
              <a:extLst>
                <a:ext uri="{FF2B5EF4-FFF2-40B4-BE49-F238E27FC236}">
                  <a16:creationId xmlns:a16="http://schemas.microsoft.com/office/drawing/2014/main" id="{88820087-70E4-02F2-EF49-D154B2E4A4DC}"/>
                </a:ext>
              </a:extLst>
            </p:cNvPr>
            <p:cNvSpPr txBox="1"/>
            <p:nvPr/>
          </p:nvSpPr>
          <p:spPr>
            <a:xfrm>
              <a:off x="2369464" y="2514377"/>
              <a:ext cx="4168557" cy="8101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50" lvl="1" indent="-57150" algn="just" defTabSz="355600">
                <a:lnSpc>
                  <a:spcPct val="90000"/>
                </a:lnSpc>
                <a:spcBef>
                  <a:spcPct val="0"/>
                </a:spcBef>
                <a:spcAft>
                  <a:spcPct val="15000"/>
                </a:spcAft>
              </a:pPr>
              <a:r>
                <a:rPr lang="it-IT" sz="800" kern="1200" dirty="0"/>
                <a:t> </a:t>
              </a:r>
              <a:r>
                <a:rPr lang="it-IT" sz="800" kern="1200" dirty="0">
                  <a:latin typeface="+mj-lt"/>
                </a:rPr>
                <a:t> </a:t>
              </a:r>
              <a:r>
                <a:rPr lang="it-IT" sz="800" dirty="0">
                  <a:latin typeface="+mj-lt"/>
                </a:rPr>
                <a:t>La presenza di un alto tasso di incidentalità su un tratto stradale ad alta densità di scorrimento potrebbe configurare una situazione di grave pericolo per l'incolumità pubblica, tale da giustificare l'adozione immediata di misure di controllo, anche se non perfettamente conformi ai requisiti formali.</a:t>
              </a:r>
              <a:endParaRPr lang="it-IT" sz="800" kern="1200" dirty="0"/>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1999</Words>
  <Application>Microsoft Office PowerPoint</Application>
  <PresentationFormat>Presentazione su schermo (16:9)</PresentationFormat>
  <Paragraphs>101</Paragraphs>
  <Slides>12</Slides>
  <Notes>12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Arial</vt:lpstr>
      <vt:lpstr>Roboto Black</vt:lpstr>
      <vt:lpstr>Roboto</vt:lpstr>
      <vt:lpstr>Montserrat</vt:lpstr>
      <vt:lpstr>Wingdings</vt:lpstr>
      <vt:lpstr>Calibri</vt:lpstr>
      <vt:lpstr>Simple Light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Francesca Calvetta</dc:creator>
  <cp:lastModifiedBy>Leonardo Iaconi</cp:lastModifiedBy>
  <cp:revision>38</cp:revision>
  <dcterms:modified xsi:type="dcterms:W3CDTF">2025-11-12T15:01:12Z</dcterms:modified>
</cp:coreProperties>
</file>